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gif" ContentType="image/gif"/>
  <Default Extension="wmv" ContentType="video/x-ms-wmv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sldIdLst>
    <p:sldId id="256" r:id="rId2"/>
    <p:sldId id="257" r:id="rId3"/>
    <p:sldId id="299" r:id="rId4"/>
    <p:sldId id="269" r:id="rId5"/>
    <p:sldId id="260" r:id="rId6"/>
    <p:sldId id="281" r:id="rId7"/>
    <p:sldId id="282" r:id="rId8"/>
    <p:sldId id="300" r:id="rId9"/>
    <p:sldId id="268" r:id="rId10"/>
    <p:sldId id="301" r:id="rId11"/>
    <p:sldId id="283" r:id="rId12"/>
    <p:sldId id="302" r:id="rId13"/>
    <p:sldId id="261" r:id="rId14"/>
    <p:sldId id="303" r:id="rId15"/>
    <p:sldId id="287" r:id="rId16"/>
    <p:sldId id="265" r:id="rId17"/>
    <p:sldId id="304" r:id="rId18"/>
    <p:sldId id="288" r:id="rId19"/>
    <p:sldId id="305" r:id="rId20"/>
    <p:sldId id="290" r:id="rId21"/>
    <p:sldId id="264" r:id="rId22"/>
    <p:sldId id="286" r:id="rId23"/>
    <p:sldId id="285" r:id="rId24"/>
    <p:sldId id="306" r:id="rId25"/>
    <p:sldId id="293" r:id="rId26"/>
    <p:sldId id="271" r:id="rId27"/>
    <p:sldId id="307" r:id="rId28"/>
    <p:sldId id="308" r:id="rId29"/>
    <p:sldId id="309" r:id="rId30"/>
    <p:sldId id="310" r:id="rId31"/>
    <p:sldId id="274" r:id="rId32"/>
    <p:sldId id="259" r:id="rId33"/>
    <p:sldId id="311" r:id="rId34"/>
    <p:sldId id="270" r:id="rId35"/>
    <p:sldId id="312" r:id="rId36"/>
    <p:sldId id="296" r:id="rId37"/>
    <p:sldId id="278" r:id="rId38"/>
    <p:sldId id="313" r:id="rId39"/>
    <p:sldId id="275" r:id="rId40"/>
    <p:sldId id="266" r:id="rId41"/>
  </p:sldIdLst>
  <p:sldSz cx="18288000" cy="10287000"/>
  <p:notesSz cx="6858000" cy="9144000"/>
  <p:embeddedFontLst>
    <p:embeddedFont>
      <p:font typeface="Calibri" panose="020F0502020204030204" pitchFamily="34" charset="0"/>
      <p:regular r:id="rId42"/>
      <p:bold r:id="rId43"/>
      <p:italic r:id="rId44"/>
      <p:boldItalic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EEAA9"/>
    <a:srgbClr val="FFD762"/>
    <a:srgbClr val="FEAB8F"/>
    <a:srgbClr val="9CCEE9"/>
    <a:srgbClr val="F6BBB7"/>
    <a:srgbClr val="F0CCB3"/>
    <a:srgbClr val="CCE19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43" d="100"/>
          <a:sy n="43" d="100"/>
        </p:scale>
        <p:origin x="66" y="-438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font" Target="fonts/font1.fntdata"/><Relationship Id="rId47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3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font" Target="fonts/font2.fntdata"/><Relationship Id="rId48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  <p:transition>
    <p:fade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13/12/2023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ransition>
    <p:fade/>
  </p:transition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3" Type="http://schemas.openxmlformats.org/officeDocument/2006/relationships/image" Target="../media/image2.sv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.png"/><Relationship Id="rId5" Type="http://schemas.openxmlformats.org/officeDocument/2006/relationships/image" Target="../media/image4.svg"/><Relationship Id="rId10" Type="http://schemas.openxmlformats.org/officeDocument/2006/relationships/image" Target="../media/image5.png"/><Relationship Id="rId4" Type="http://schemas.openxmlformats.org/officeDocument/2006/relationships/image" Target="../media/image2.png"/><Relationship Id="rId9" Type="http://schemas.openxmlformats.org/officeDocument/2006/relationships/image" Target="../media/image8.svg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3" Type="http://schemas.openxmlformats.org/officeDocument/2006/relationships/image" Target="../media/image21.svg"/><Relationship Id="rId12" Type="http://schemas.openxmlformats.org/officeDocument/2006/relationships/image" Target="../media/image29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7.png"/><Relationship Id="rId10" Type="http://schemas.openxmlformats.org/officeDocument/2006/relationships/image" Target="../media/image48.svg"/><Relationship Id="rId4" Type="http://schemas.openxmlformats.org/officeDocument/2006/relationships/image" Target="../media/image25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31.png"/><Relationship Id="rId3" Type="http://schemas.openxmlformats.org/officeDocument/2006/relationships/image" Target="../media/image21.svg"/><Relationship Id="rId12" Type="http://schemas.openxmlformats.org/officeDocument/2006/relationships/image" Target="../media/image30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7.png"/><Relationship Id="rId10" Type="http://schemas.openxmlformats.org/officeDocument/2006/relationships/image" Target="../media/image48.svg"/><Relationship Id="rId4" Type="http://schemas.openxmlformats.org/officeDocument/2006/relationships/image" Target="../media/image25.png"/></Relationships>
</file>

<file path=ppt/slides/_rels/slide12.xml.rels><?xml version="1.0" encoding="UTF-8" standalone="yes"?>
<Relationships xmlns="http://schemas.openxmlformats.org/package/2006/relationships"><Relationship Id="rId13" Type="http://schemas.openxmlformats.org/officeDocument/2006/relationships/image" Target="../media/image34.png"/><Relationship Id="rId3" Type="http://schemas.openxmlformats.org/officeDocument/2006/relationships/image" Target="../media/image21.svg"/><Relationship Id="rId12" Type="http://schemas.openxmlformats.org/officeDocument/2006/relationships/image" Target="../media/image46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10" Type="http://schemas.openxmlformats.org/officeDocument/2006/relationships/image" Target="../media/image33.png"/><Relationship Id="rId4" Type="http://schemas.openxmlformats.org/officeDocument/2006/relationships/image" Target="../media/image32.png"/><Relationship Id="rId9" Type="http://schemas.openxmlformats.org/officeDocument/2006/relationships/image" Target="../media/image41.sv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7" Type="http://schemas.openxmlformats.org/officeDocument/2006/relationships/image" Target="../media/image4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8.png"/><Relationship Id="rId5" Type="http://schemas.openxmlformats.org/officeDocument/2006/relationships/image" Target="../media/image40.svg"/><Relationship Id="rId36" Type="http://schemas.openxmlformats.org/officeDocument/2006/relationships/image" Target="../media/image39.png"/><Relationship Id="rId4" Type="http://schemas.openxmlformats.org/officeDocument/2006/relationships/image" Target="../media/image37.png"/><Relationship Id="rId35" Type="http://schemas.openxmlformats.org/officeDocument/2006/relationships/image" Target="../media/image34.sv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40.png"/><Relationship Id="rId3" Type="http://schemas.openxmlformats.org/officeDocument/2006/relationships/image" Target="../media/image21.svg"/><Relationship Id="rId7" Type="http://schemas.openxmlformats.org/officeDocument/2006/relationships/image" Target="../media/image4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0.svg"/><Relationship Id="rId4" Type="http://schemas.openxmlformats.org/officeDocument/2006/relationships/image" Target="../media/image18.png"/><Relationship Id="rId9" Type="http://schemas.openxmlformats.org/officeDocument/2006/relationships/image" Target="../media/image100.sv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42.png"/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30" Type="http://schemas.openxmlformats.org/officeDocument/2006/relationships/image" Target="../media/image89.sv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43.png"/><Relationship Id="rId3" Type="http://schemas.openxmlformats.org/officeDocument/2006/relationships/image" Target="../media/image2.svg"/><Relationship Id="rId7" Type="http://schemas.openxmlformats.org/officeDocument/2006/relationships/image" Target="../media/image50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1.png"/><Relationship Id="rId5" Type="http://schemas.openxmlformats.org/officeDocument/2006/relationships/image" Target="../media/image6.svg"/><Relationship Id="rId4" Type="http://schemas.openxmlformats.org/officeDocument/2006/relationships/image" Target="../media/image3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44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12" Type="http://schemas.openxmlformats.org/officeDocument/2006/relationships/image" Target="../media/image46.png"/><Relationship Id="rId17" Type="http://schemas.openxmlformats.org/officeDocument/2006/relationships/image" Target="../media/image38.svg"/><Relationship Id="rId2" Type="http://schemas.openxmlformats.org/officeDocument/2006/relationships/image" Target="../media/image1.png"/><Relationship Id="rId16" Type="http://schemas.openxmlformats.org/officeDocument/2006/relationships/image" Target="../media/image47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72.svg"/><Relationship Id="rId15" Type="http://schemas.openxmlformats.org/officeDocument/2006/relationships/image" Target="../media/image540.svg"/><Relationship Id="rId4" Type="http://schemas.openxmlformats.org/officeDocument/2006/relationships/image" Target="../media/image45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5" Type="http://schemas.openxmlformats.org/officeDocument/2006/relationships/image" Target="../media/image13.svg"/><Relationship Id="rId10" Type="http://schemas.openxmlformats.org/officeDocument/2006/relationships/image" Target="../media/image10.pn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8.png"/><Relationship Id="rId3" Type="http://schemas.openxmlformats.org/officeDocument/2006/relationships/image" Target="../media/image21.svg"/><Relationship Id="rId7" Type="http://schemas.openxmlformats.org/officeDocument/2006/relationships/image" Target="../media/image4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0.svg"/><Relationship Id="rId4" Type="http://schemas.openxmlformats.org/officeDocument/2006/relationships/image" Target="../media/image18.png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50.png"/><Relationship Id="rId3" Type="http://schemas.openxmlformats.org/officeDocument/2006/relationships/image" Target="../media/image21.svg"/><Relationship Id="rId7" Type="http://schemas.openxmlformats.org/officeDocument/2006/relationships/image" Target="../media/image1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8.png"/><Relationship Id="rId4" Type="http://schemas.openxmlformats.org/officeDocument/2006/relationships/image" Target="../media/image49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51.png"/><Relationship Id="rId4" Type="http://schemas.openxmlformats.org/officeDocument/2006/relationships/image" Target="../media/image49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4.png"/><Relationship Id="rId13" Type="http://schemas.openxmlformats.org/officeDocument/2006/relationships/image" Target="../media/image601.svg"/><Relationship Id="rId3" Type="http://schemas.openxmlformats.org/officeDocument/2006/relationships/image" Target="../media/image21.svg"/><Relationship Id="rId7" Type="http://schemas.openxmlformats.org/officeDocument/2006/relationships/image" Target="../media/image50.svg"/><Relationship Id="rId12" Type="http://schemas.openxmlformats.org/officeDocument/2006/relationships/image" Target="../media/image56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11" Type="http://schemas.openxmlformats.org/officeDocument/2006/relationships/image" Target="../media/image250.svg"/><Relationship Id="rId5" Type="http://schemas.microsoft.com/office/2007/relationships/hdphoto" Target="../media/hdphoto1.wdp"/><Relationship Id="rId4" Type="http://schemas.openxmlformats.org/officeDocument/2006/relationships/image" Target="../media/image52.png"/><Relationship Id="rId9" Type="http://schemas.openxmlformats.org/officeDocument/2006/relationships/image" Target="../media/image55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.png"/><Relationship Id="rId3" Type="http://schemas.openxmlformats.org/officeDocument/2006/relationships/image" Target="../media/image21.svg"/><Relationship Id="rId7" Type="http://schemas.openxmlformats.org/officeDocument/2006/relationships/image" Target="../media/image50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3.png"/><Relationship Id="rId5" Type="http://schemas.microsoft.com/office/2007/relationships/hdphoto" Target="../media/hdphoto1.wdp"/><Relationship Id="rId10" Type="http://schemas.openxmlformats.org/officeDocument/2006/relationships/image" Target="../media/image59.png"/><Relationship Id="rId4" Type="http://schemas.openxmlformats.org/officeDocument/2006/relationships/image" Target="../media/image52.png"/><Relationship Id="rId9" Type="http://schemas.openxmlformats.org/officeDocument/2006/relationships/image" Target="../media/image58.pn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svg"/><Relationship Id="rId13" Type="http://schemas.openxmlformats.org/officeDocument/2006/relationships/image" Target="../media/image170.sv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12" Type="http://schemas.openxmlformats.org/officeDocument/2006/relationships/image" Target="../media/image62.png"/><Relationship Id="rId2" Type="http://schemas.openxmlformats.org/officeDocument/2006/relationships/image" Target="../media/image13.png"/><Relationship Id="rId29" Type="http://schemas.openxmlformats.org/officeDocument/2006/relationships/image" Target="../media/image64.png"/><Relationship Id="rId41" Type="http://schemas.openxmlformats.org/officeDocument/2006/relationships/image" Target="../media/image2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28" Type="http://schemas.openxmlformats.org/officeDocument/2006/relationships/image" Target="../media/image215.svg"/><Relationship Id="rId10" Type="http://schemas.microsoft.com/office/2007/relationships/hdphoto" Target="../media/hdphoto3.wdp"/><Relationship Id="rId4" Type="http://schemas.openxmlformats.org/officeDocument/2006/relationships/image" Target="../media/image19.png"/><Relationship Id="rId9" Type="http://schemas.openxmlformats.org/officeDocument/2006/relationships/image" Target="../media/image61.png"/><Relationship Id="rId14" Type="http://schemas.openxmlformats.org/officeDocument/2006/relationships/image" Target="../media/image63.png"/><Relationship Id="rId30" Type="http://schemas.openxmlformats.org/officeDocument/2006/relationships/image" Target="../media/image65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11" Type="http://schemas.openxmlformats.org/officeDocument/2006/relationships/image" Target="../media/image68.png"/><Relationship Id="rId5" Type="http://schemas.openxmlformats.org/officeDocument/2006/relationships/image" Target="../media/image15.svg"/><Relationship Id="rId10" Type="http://schemas.openxmlformats.org/officeDocument/2006/relationships/image" Target="../media/image67.png"/><Relationship Id="rId4" Type="http://schemas.openxmlformats.org/officeDocument/2006/relationships/image" Target="../media/image8.png"/><Relationship Id="rId9" Type="http://schemas.openxmlformats.org/officeDocument/2006/relationships/image" Target="../media/image45.sv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6.png"/><Relationship Id="rId5" Type="http://schemas.openxmlformats.org/officeDocument/2006/relationships/image" Target="../media/image15.svg"/><Relationship Id="rId4" Type="http://schemas.openxmlformats.org/officeDocument/2006/relationships/image" Target="../media/image8.png"/><Relationship Id="rId9" Type="http://schemas.openxmlformats.org/officeDocument/2006/relationships/image" Target="../media/image45.sv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7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12.png"/><Relationship Id="rId5" Type="http://schemas.openxmlformats.org/officeDocument/2006/relationships/image" Target="../media/image13.svg"/><Relationship Id="rId10" Type="http://schemas.openxmlformats.org/officeDocument/2006/relationships/image" Target="../media/image11.png"/><Relationship Id="rId4" Type="http://schemas.openxmlformats.org/officeDocument/2006/relationships/image" Target="../media/image7.png"/><Relationship Id="rId9" Type="http://schemas.openxmlformats.org/officeDocument/2006/relationships/image" Target="../media/image17.sv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31" Type="http://schemas.openxmlformats.org/officeDocument/2006/relationships/image" Target="../media/image70.png"/><Relationship Id="rId10" Type="http://schemas.openxmlformats.org/officeDocument/2006/relationships/image" Target="../media/image420.svg"/><Relationship Id="rId4" Type="http://schemas.openxmlformats.org/officeDocument/2006/relationships/image" Target="../media/image69.png"/><Relationship Id="rId30" Type="http://schemas.openxmlformats.org/officeDocument/2006/relationships/image" Target="../media/image334.sv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69.png"/><Relationship Id="rId31" Type="http://schemas.openxmlformats.org/officeDocument/2006/relationships/image" Target="../media/image70.png"/><Relationship Id="rId10" Type="http://schemas.openxmlformats.org/officeDocument/2006/relationships/image" Target="../media/image420.svg"/><Relationship Id="rId4" Type="http://schemas.openxmlformats.org/officeDocument/2006/relationships/image" Target="../media/image71.png"/><Relationship Id="rId30" Type="http://schemas.openxmlformats.org/officeDocument/2006/relationships/image" Target="../media/image334.sv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svg"/><Relationship Id="rId3" Type="http://schemas.openxmlformats.org/officeDocument/2006/relationships/image" Target="../media/image55.svg"/><Relationship Id="rId7" Type="http://schemas.openxmlformats.org/officeDocument/2006/relationships/image" Target="../media/image74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4.png"/><Relationship Id="rId5" Type="http://schemas.openxmlformats.org/officeDocument/2006/relationships/image" Target="../media/image25.svg"/><Relationship Id="rId10" Type="http://schemas.openxmlformats.org/officeDocument/2006/relationships/image" Target="../media/image420.svg"/><Relationship Id="rId4" Type="http://schemas.openxmlformats.org/officeDocument/2006/relationships/image" Target="../media/image73.png"/><Relationship Id="rId9" Type="http://schemas.openxmlformats.org/officeDocument/2006/relationships/image" Target="../media/image70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svg"/><Relationship Id="rId7" Type="http://schemas.openxmlformats.org/officeDocument/2006/relationships/image" Target="../media/image70.png"/><Relationship Id="rId12" Type="http://schemas.openxmlformats.org/officeDocument/2006/relationships/image" Target="../media/image75.png"/><Relationship Id="rId2" Type="http://schemas.openxmlformats.org/officeDocument/2006/relationships/image" Target="../media/image7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7.svg"/><Relationship Id="rId11" Type="http://schemas.openxmlformats.org/officeDocument/2006/relationships/image" Target="../media/image14.png"/><Relationship Id="rId5" Type="http://schemas.openxmlformats.org/officeDocument/2006/relationships/image" Target="../media/image25.svg"/><Relationship Id="rId10" Type="http://schemas.openxmlformats.org/officeDocument/2006/relationships/image" Target="../media/image420.svg"/><Relationship Id="rId4" Type="http://schemas.openxmlformats.org/officeDocument/2006/relationships/image" Target="../media/image73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svg"/><Relationship Id="rId2" Type="http://schemas.openxmlformats.org/officeDocument/2006/relationships/image" Target="../media/image76.png"/><Relationship Id="rId1" Type="http://schemas.openxmlformats.org/officeDocument/2006/relationships/slideLayout" Target="../slideLayouts/slideLayout7.xml"/><Relationship Id="rId31" Type="http://schemas.openxmlformats.org/officeDocument/2006/relationships/image" Target="../media/image77.png"/><Relationship Id="rId4" Type="http://schemas.openxmlformats.org/officeDocument/2006/relationships/image" Target="../media/image69.png"/><Relationship Id="rId30" Type="http://schemas.openxmlformats.org/officeDocument/2006/relationships/image" Target="../media/image334.sv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wmv"/><Relationship Id="rId1" Type="http://schemas.microsoft.com/office/2007/relationships/media" Target="../media/media1.wmv"/><Relationship Id="rId6" Type="http://schemas.openxmlformats.org/officeDocument/2006/relationships/image" Target="../media/image78.png"/><Relationship Id="rId5" Type="http://schemas.openxmlformats.org/officeDocument/2006/relationships/image" Target="../media/image64.svg"/><Relationship Id="rId4" Type="http://schemas.openxmlformats.org/officeDocument/2006/relationships/image" Target="../media/image76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570.svg"/><Relationship Id="rId13" Type="http://schemas.openxmlformats.org/officeDocument/2006/relationships/image" Target="../media/image170.svg"/><Relationship Id="rId3" Type="http://schemas.openxmlformats.org/officeDocument/2006/relationships/image" Target="../media/image21.svg"/><Relationship Id="rId7" Type="http://schemas.microsoft.com/office/2007/relationships/hdphoto" Target="../media/hdphoto2.wdp"/><Relationship Id="rId12" Type="http://schemas.openxmlformats.org/officeDocument/2006/relationships/image" Target="../media/image62.png"/><Relationship Id="rId2" Type="http://schemas.openxmlformats.org/officeDocument/2006/relationships/image" Target="../media/image13.png"/><Relationship Id="rId29" Type="http://schemas.openxmlformats.org/officeDocument/2006/relationships/image" Target="../media/image64.png"/><Relationship Id="rId41" Type="http://schemas.openxmlformats.org/officeDocument/2006/relationships/image" Target="../media/image201.sv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0.png"/><Relationship Id="rId11" Type="http://schemas.openxmlformats.org/officeDocument/2006/relationships/image" Target="../media/image48.svg"/><Relationship Id="rId5" Type="http://schemas.openxmlformats.org/officeDocument/2006/relationships/image" Target="../media/image42.svg"/><Relationship Id="rId28" Type="http://schemas.openxmlformats.org/officeDocument/2006/relationships/image" Target="../media/image215.svg"/><Relationship Id="rId10" Type="http://schemas.microsoft.com/office/2007/relationships/hdphoto" Target="../media/hdphoto3.wdp"/><Relationship Id="rId4" Type="http://schemas.openxmlformats.org/officeDocument/2006/relationships/image" Target="../media/image19.png"/><Relationship Id="rId9" Type="http://schemas.openxmlformats.org/officeDocument/2006/relationships/image" Target="../media/image61.png"/><Relationship Id="rId14" Type="http://schemas.openxmlformats.org/officeDocument/2006/relationships/image" Target="../media/image63.png"/><Relationship Id="rId30" Type="http://schemas.openxmlformats.org/officeDocument/2006/relationships/image" Target="../media/image65.png"/></Relationships>
</file>

<file path=ppt/slides/_rels/slide37.xml.rels><?xml version="1.0" encoding="UTF-8" standalone="yes"?>
<Relationships xmlns="http://schemas.openxmlformats.org/package/2006/relationships"><Relationship Id="rId39" Type="http://schemas.openxmlformats.org/officeDocument/2006/relationships/image" Target="../media/image380.svg"/><Relationship Id="rId3" Type="http://schemas.openxmlformats.org/officeDocument/2006/relationships/image" Target="../media/image11.svg"/><Relationship Id="rId7" Type="http://schemas.openxmlformats.org/officeDocument/2006/relationships/image" Target="../media/image5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0" Type="http://schemas.openxmlformats.org/officeDocument/2006/relationships/image" Target="../media/image53.png"/><Relationship Id="rId4" Type="http://schemas.openxmlformats.org/officeDocument/2006/relationships/image" Target="../media/image79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svg"/><Relationship Id="rId7" Type="http://schemas.openxmlformats.org/officeDocument/2006/relationships/image" Target="../media/image50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3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81.png"/><Relationship Id="rId3" Type="http://schemas.openxmlformats.org/officeDocument/2006/relationships/image" Target="../media/image2.svg"/><Relationship Id="rId7" Type="http://schemas.openxmlformats.org/officeDocument/2006/relationships/image" Target="../media/image75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0.png"/><Relationship Id="rId5" Type="http://schemas.openxmlformats.org/officeDocument/2006/relationships/image" Target="../media/image57.svg"/><Relationship Id="rId10" Type="http://schemas.openxmlformats.org/officeDocument/2006/relationships/image" Target="../media/image78.svg"/><Relationship Id="rId4" Type="http://schemas.openxmlformats.org/officeDocument/2006/relationships/image" Target="../media/image73.png"/><Relationship Id="rId9" Type="http://schemas.openxmlformats.org/officeDocument/2006/relationships/image" Target="../media/image82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13" Type="http://schemas.openxmlformats.org/officeDocument/2006/relationships/image" Target="../media/image37.svg"/><Relationship Id="rId3" Type="http://schemas.openxmlformats.org/officeDocument/2006/relationships/image" Target="../media/image21.svg"/><Relationship Id="rId7" Type="http://schemas.openxmlformats.org/officeDocument/2006/relationships/image" Target="../media/image15.svg"/><Relationship Id="rId12" Type="http://schemas.openxmlformats.org/officeDocument/2006/relationships/image" Target="../media/image1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35.svg"/><Relationship Id="rId5" Type="http://schemas.openxmlformats.org/officeDocument/2006/relationships/image" Target="../media/image25.svg"/><Relationship Id="rId10" Type="http://schemas.openxmlformats.org/officeDocument/2006/relationships/image" Target="../media/image16.png"/><Relationship Id="rId4" Type="http://schemas.openxmlformats.org/officeDocument/2006/relationships/image" Target="../media/image14.png"/><Relationship Id="rId9" Type="http://schemas.openxmlformats.org/officeDocument/2006/relationships/image" Target="../media/image33.svg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image" Target="../media/image4.png"/><Relationship Id="rId13" Type="http://schemas.openxmlformats.org/officeDocument/2006/relationships/image" Target="../media/image82.svg"/><Relationship Id="rId3" Type="http://schemas.openxmlformats.org/officeDocument/2006/relationships/image" Target="../media/image11.svg"/><Relationship Id="rId7" Type="http://schemas.openxmlformats.org/officeDocument/2006/relationships/image" Target="../media/image15.svg"/><Relationship Id="rId12" Type="http://schemas.openxmlformats.org/officeDocument/2006/relationships/image" Target="../media/image8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8.png"/><Relationship Id="rId11" Type="http://schemas.openxmlformats.org/officeDocument/2006/relationships/image" Target="../media/image80.svg"/><Relationship Id="rId5" Type="http://schemas.openxmlformats.org/officeDocument/2006/relationships/image" Target="../media/image33.svg"/><Relationship Id="rId10" Type="http://schemas.openxmlformats.org/officeDocument/2006/relationships/image" Target="../media/image83.png"/><Relationship Id="rId4" Type="http://schemas.openxmlformats.org/officeDocument/2006/relationships/image" Target="../media/image15.png"/><Relationship Id="rId9" Type="http://schemas.openxmlformats.org/officeDocument/2006/relationships/image" Target="../media/image8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11.svg"/><Relationship Id="rId7" Type="http://schemas.openxmlformats.org/officeDocument/2006/relationships/image" Target="../media/image8.sv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.png"/><Relationship Id="rId5" Type="http://schemas.openxmlformats.org/officeDocument/2006/relationships/image" Target="../media/image6.svg"/><Relationship Id="rId4" Type="http://schemas.openxmlformats.org/officeDocument/2006/relationships/image" Target="../media/image3.png"/><Relationship Id="rId9" Type="http://schemas.openxmlformats.org/officeDocument/2006/relationships/image" Target="../media/image13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21.svg"/><Relationship Id="rId7" Type="http://schemas.openxmlformats.org/officeDocument/2006/relationships/image" Target="../media/image42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png"/><Relationship Id="rId5" Type="http://schemas.openxmlformats.org/officeDocument/2006/relationships/image" Target="../media/image150.svg"/><Relationship Id="rId4" Type="http://schemas.openxmlformats.org/officeDocument/2006/relationships/image" Target="../media/image18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21.svg"/><Relationship Id="rId7" Type="http://schemas.openxmlformats.org/officeDocument/2006/relationships/image" Target="../media/image25.sv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4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svg"/><Relationship Id="rId7" Type="http://schemas.openxmlformats.org/officeDocument/2006/relationships/image" Target="../media/image2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gif"/><Relationship Id="rId5" Type="http://schemas.openxmlformats.org/officeDocument/2006/relationships/image" Target="../media/image23.svg"/><Relationship Id="rId23" Type="http://schemas.openxmlformats.org/officeDocument/2006/relationships/image" Target="../media/image22.svg"/><Relationship Id="rId4" Type="http://schemas.openxmlformats.org/officeDocument/2006/relationships/image" Target="../media/image22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70.svg"/><Relationship Id="rId13" Type="http://schemas.openxmlformats.org/officeDocument/2006/relationships/image" Target="../media/image28.png"/><Relationship Id="rId3" Type="http://schemas.openxmlformats.org/officeDocument/2006/relationships/image" Target="../media/image21.svg"/><Relationship Id="rId12" Type="http://schemas.openxmlformats.org/officeDocument/2006/relationships/image" Target="../media/image27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7.xml"/><Relationship Id="rId11" Type="http://schemas.openxmlformats.org/officeDocument/2006/relationships/image" Target="../media/image26.png"/><Relationship Id="rId10" Type="http://schemas.openxmlformats.org/officeDocument/2006/relationships/image" Target="../media/image48.svg"/><Relationship Id="rId4" Type="http://schemas.openxmlformats.org/officeDocument/2006/relationships/image" Target="../media/image2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375623" y="773750"/>
            <a:ext cx="15536753" cy="8731224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-977827" y="8661980"/>
            <a:ext cx="4883988" cy="1909195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4777345" y="-258439"/>
            <a:ext cx="4877050" cy="1906483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flipH="1">
            <a:off x="990600" y="1447256"/>
            <a:ext cx="1744833" cy="2086497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>
            <a:off x="15038616" y="6859810"/>
            <a:ext cx="2868384" cy="3178265"/>
          </a:xfrm>
          <a:prstGeom prst="rect">
            <a:avLst/>
          </a:prstGeom>
        </p:spPr>
      </p:pic>
      <p:sp>
        <p:nvSpPr>
          <p:cNvPr id="8" name="TextBox 8"/>
          <p:cNvSpPr txBox="1"/>
          <p:nvPr/>
        </p:nvSpPr>
        <p:spPr>
          <a:xfrm>
            <a:off x="1170088" y="3493398"/>
            <a:ext cx="15947822" cy="329192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6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CHÀO MỪNG CÁC EM ĐẾN VỚI BUỔI HỌC NGÀY HÔM NAY</a:t>
            </a:r>
          </a:p>
        </p:txBody>
      </p:sp>
    </p:spTree>
  </p:cSld>
  <p:clrMapOvr>
    <a:masterClrMapping/>
  </p:clrMapOvr>
  <p:transition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rot="2307309">
            <a:off x="-639475" y="-2396828"/>
            <a:ext cx="5361002" cy="5569872"/>
          </a:xfrm>
          <a:prstGeom prst="rect">
            <a:avLst/>
          </a:prstGeom>
        </p:spPr>
      </p:pic>
      <p:pic>
        <p:nvPicPr>
          <p:cNvPr id="13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2954000" y="8685762"/>
            <a:ext cx="7091192" cy="4839738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457200" y="723900"/>
            <a:ext cx="8349411" cy="385099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0" name="Rectangle 9"/>
          <p:cNvSpPr/>
          <p:nvPr/>
        </p:nvSpPr>
        <p:spPr>
          <a:xfrm>
            <a:off x="9067800" y="1726069"/>
            <a:ext cx="9103412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TH4: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bạn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bè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tẩy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chay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38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b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US" sz="38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Chán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nản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lo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âu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thất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vọng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990600" y="5143499"/>
            <a:ext cx="16306800" cy="4205521"/>
          </a:xfrm>
          <a:prstGeom prst="rect">
            <a:avLst/>
          </a:prstGeom>
          <a:solidFill>
            <a:srgbClr val="FFD762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477841" y="5450789"/>
            <a:ext cx="15332318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HOẠT ĐỘNG NHÓM: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huống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mô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tả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huống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kể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loại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xếp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dưới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  <p:sp>
        <p:nvSpPr>
          <p:cNvPr id="14" name="Google Shape;2398;p36"/>
          <p:cNvSpPr/>
          <p:nvPr/>
        </p:nvSpPr>
        <p:spPr>
          <a:xfrm rot="4448297">
            <a:off x="16950286" y="7803784"/>
            <a:ext cx="569856" cy="1274562"/>
          </a:xfrm>
          <a:custGeom>
            <a:avLst/>
            <a:gdLst/>
            <a:ahLst/>
            <a:cxnLst/>
            <a:rect l="l" t="t" r="r" b="b"/>
            <a:pathLst>
              <a:path w="7729" h="20838" extrusionOk="0">
                <a:moveTo>
                  <a:pt x="3567" y="1"/>
                </a:moveTo>
                <a:cubicBezTo>
                  <a:pt x="3458" y="1"/>
                  <a:pt x="3346" y="5"/>
                  <a:pt x="3231" y="13"/>
                </a:cubicBezTo>
                <a:cubicBezTo>
                  <a:pt x="3192" y="13"/>
                  <a:pt x="3167" y="26"/>
                  <a:pt x="3141" y="39"/>
                </a:cubicBezTo>
                <a:lnTo>
                  <a:pt x="3050" y="39"/>
                </a:lnTo>
                <a:cubicBezTo>
                  <a:pt x="621" y="387"/>
                  <a:pt x="0" y="2236"/>
                  <a:pt x="13" y="3179"/>
                </a:cubicBezTo>
                <a:lnTo>
                  <a:pt x="13" y="3231"/>
                </a:lnTo>
                <a:lnTo>
                  <a:pt x="866" y="11011"/>
                </a:lnTo>
                <a:lnTo>
                  <a:pt x="1706" y="18597"/>
                </a:lnTo>
                <a:lnTo>
                  <a:pt x="1706" y="18649"/>
                </a:lnTo>
                <a:cubicBezTo>
                  <a:pt x="1852" y="19440"/>
                  <a:pt x="2571" y="20837"/>
                  <a:pt x="4120" y="20837"/>
                </a:cubicBezTo>
                <a:cubicBezTo>
                  <a:pt x="4217" y="20837"/>
                  <a:pt x="4317" y="20832"/>
                  <a:pt x="4420" y="20820"/>
                </a:cubicBezTo>
                <a:cubicBezTo>
                  <a:pt x="6178" y="20626"/>
                  <a:pt x="6617" y="18972"/>
                  <a:pt x="6604" y="18119"/>
                </a:cubicBezTo>
                <a:lnTo>
                  <a:pt x="6604" y="18068"/>
                </a:lnTo>
                <a:lnTo>
                  <a:pt x="5377" y="6940"/>
                </a:lnTo>
                <a:lnTo>
                  <a:pt x="4252" y="7069"/>
                </a:lnTo>
                <a:lnTo>
                  <a:pt x="5467" y="18158"/>
                </a:lnTo>
                <a:cubicBezTo>
                  <a:pt x="5467" y="18378"/>
                  <a:pt x="5402" y="19567"/>
                  <a:pt x="4304" y="19683"/>
                </a:cubicBezTo>
                <a:cubicBezTo>
                  <a:pt x="4251" y="19689"/>
                  <a:pt x="4199" y="19691"/>
                  <a:pt x="4150" y="19691"/>
                </a:cubicBezTo>
                <a:cubicBezTo>
                  <a:pt x="3176" y="19691"/>
                  <a:pt x="2893" y="18651"/>
                  <a:pt x="2843" y="18442"/>
                </a:cubicBezTo>
                <a:lnTo>
                  <a:pt x="2003" y="10882"/>
                </a:lnTo>
                <a:lnTo>
                  <a:pt x="1163" y="3140"/>
                </a:lnTo>
                <a:cubicBezTo>
                  <a:pt x="1163" y="2882"/>
                  <a:pt x="1293" y="1408"/>
                  <a:pt x="3257" y="1150"/>
                </a:cubicBezTo>
                <a:cubicBezTo>
                  <a:pt x="3368" y="1141"/>
                  <a:pt x="3474" y="1136"/>
                  <a:pt x="3575" y="1136"/>
                </a:cubicBezTo>
                <a:cubicBezTo>
                  <a:pt x="5284" y="1136"/>
                  <a:pt x="5690" y="2404"/>
                  <a:pt x="5738" y="2636"/>
                </a:cubicBezTo>
                <a:lnTo>
                  <a:pt x="6617" y="10585"/>
                </a:lnTo>
                <a:lnTo>
                  <a:pt x="7729" y="10585"/>
                </a:lnTo>
                <a:lnTo>
                  <a:pt x="6876" y="2481"/>
                </a:lnTo>
                <a:lnTo>
                  <a:pt x="6863" y="2442"/>
                </a:lnTo>
                <a:cubicBezTo>
                  <a:pt x="6678" y="1556"/>
                  <a:pt x="5755" y="1"/>
                  <a:pt x="3567" y="1"/>
                </a:cubicBezTo>
                <a:close/>
              </a:path>
            </a:pathLst>
          </a:custGeom>
          <a:solidFill>
            <a:schemeClr val="bg1"/>
          </a:solidFill>
          <a:ln w="19050">
            <a:solidFill>
              <a:schemeClr val="tx1"/>
            </a:solidFill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406125976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5" presetClass="entr" presetSubtype="1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5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14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1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rot="2307309">
            <a:off x="-639475" y="-2396828"/>
            <a:ext cx="5361002" cy="5569872"/>
          </a:xfrm>
          <a:prstGeom prst="rect">
            <a:avLst/>
          </a:prstGeom>
        </p:spPr>
      </p:pic>
      <p:pic>
        <p:nvPicPr>
          <p:cNvPr id="15" name="Picture 17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2954000" y="8685762"/>
            <a:ext cx="7091192" cy="4839738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91" r="4288"/>
          <a:stretch/>
        </p:blipFill>
        <p:spPr>
          <a:xfrm>
            <a:off x="2095500" y="1105628"/>
            <a:ext cx="14097000" cy="807574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524480" y="-276132"/>
            <a:ext cx="2828832" cy="28288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23654412"/>
      </p:ext>
    </p:extLst>
  </p:cSld>
  <p:clrMapOvr>
    <a:masterClrMapping/>
  </p:clrMapOvr>
  <p:transition>
    <p:fade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10765" y="1205846"/>
            <a:ext cx="16466470" cy="7875308"/>
            <a:chOff x="914400" y="1513135"/>
            <a:chExt cx="16466470" cy="7875308"/>
          </a:xfrm>
        </p:grpSpPr>
        <p:grpSp>
          <p:nvGrpSpPr>
            <p:cNvPr id="9" name="Group 3"/>
            <p:cNvGrpSpPr/>
            <p:nvPr/>
          </p:nvGrpSpPr>
          <p:grpSpPr>
            <a:xfrm>
              <a:off x="914400" y="1513135"/>
              <a:ext cx="16466470" cy="7875308"/>
              <a:chOff x="0" y="0"/>
              <a:chExt cx="8753394" cy="10359296"/>
            </a:xfrm>
            <a:solidFill>
              <a:srgbClr val="F6BBB7"/>
            </a:solidFill>
          </p:grpSpPr>
          <p:sp>
            <p:nvSpPr>
              <p:cNvPr id="10" name="Freeform 4"/>
              <p:cNvSpPr/>
              <p:nvPr/>
            </p:nvSpPr>
            <p:spPr>
              <a:xfrm>
                <a:off x="-4213" y="0"/>
                <a:ext cx="8757607" cy="10359296"/>
              </a:xfrm>
              <a:custGeom>
                <a:avLst/>
                <a:gdLst/>
                <a:ahLst/>
                <a:cxnLst/>
                <a:rect l="l" t="t" r="r" b="b"/>
                <a:pathLst>
                  <a:path w="8757607" h="1035929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6019" y="12454"/>
                    </a:cubicBezTo>
                    <a:cubicBezTo>
                      <a:pt x="7011529" y="12671"/>
                      <a:pt x="8483539" y="0"/>
                      <a:pt x="8483539" y="0"/>
                    </a:cubicBezTo>
                    <a:cubicBezTo>
                      <a:pt x="8551002" y="0"/>
                      <a:pt x="8626939" y="0"/>
                      <a:pt x="8705712" y="85073"/>
                    </a:cubicBezTo>
                    <a:cubicBezTo>
                      <a:pt x="8748690" y="131488"/>
                      <a:pt x="8749758" y="240224"/>
                      <a:pt x="8750164" y="320281"/>
                    </a:cubicBezTo>
                    <a:cubicBezTo>
                      <a:pt x="8750164" y="320281"/>
                      <a:pt x="8748459" y="7948626"/>
                      <a:pt x="8748459" y="9596712"/>
                    </a:cubicBezTo>
                    <a:cubicBezTo>
                      <a:pt x="8748459" y="9810871"/>
                      <a:pt x="8757607" y="10110050"/>
                      <a:pt x="8757607" y="10110050"/>
                    </a:cubicBezTo>
                    <a:cubicBezTo>
                      <a:pt x="8757607" y="10238718"/>
                      <a:pt x="8753438" y="10359296"/>
                      <a:pt x="8500600" y="10351162"/>
                    </a:cubicBezTo>
                    <a:cubicBezTo>
                      <a:pt x="8500600" y="10351162"/>
                      <a:pt x="8124127" y="10330863"/>
                      <a:pt x="7225888" y="10338462"/>
                    </a:cubicBezTo>
                    <a:cubicBezTo>
                      <a:pt x="2172186" y="10346596"/>
                      <a:pt x="304023" y="10359296"/>
                      <a:pt x="304023" y="10359296"/>
                    </a:cubicBezTo>
                    <a:cubicBezTo>
                      <a:pt x="132548" y="10359296"/>
                      <a:pt x="4213" y="10258227"/>
                      <a:pt x="8532" y="10055680"/>
                    </a:cubicBezTo>
                    <a:cubicBezTo>
                      <a:pt x="8532" y="10055680"/>
                      <a:pt x="9630" y="9557139"/>
                      <a:pt x="4815" y="2127337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chemeClr val="accent4">
                  <a:lumMod val="40000"/>
                  <a:lumOff val="60000"/>
                </a:schemeClr>
              </a:solidFill>
            </p:spPr>
          </p:sp>
        </p:grpSp>
        <p:grpSp>
          <p:nvGrpSpPr>
            <p:cNvPr id="11" name="Group 8">
              <a:extLst>
                <a:ext uri="{FF2B5EF4-FFF2-40B4-BE49-F238E27FC236}">
                  <a16:creationId xmlns:a16="http://schemas.microsoft.com/office/drawing/2014/main" xmlns="" id="{889C76CF-0008-E2C9-FB5E-5E377229400D}"/>
                </a:ext>
              </a:extLst>
            </p:cNvPr>
            <p:cNvGrpSpPr/>
            <p:nvPr/>
          </p:nvGrpSpPr>
          <p:grpSpPr>
            <a:xfrm>
              <a:off x="1207538" y="1820540"/>
              <a:ext cx="15872267" cy="7245543"/>
              <a:chOff x="0" y="0"/>
              <a:chExt cx="8597719" cy="8267039"/>
            </a:xfrm>
          </p:grpSpPr>
          <p:sp>
            <p:nvSpPr>
              <p:cNvPr id="12" name="Freeform 9">
                <a:extLst>
                  <a:ext uri="{FF2B5EF4-FFF2-40B4-BE49-F238E27FC236}">
                    <a16:creationId xmlns:a16="http://schemas.microsoft.com/office/drawing/2014/main" xmlns="" id="{9F26160A-534A-DB68-5238-26E0E1D33E24}"/>
                  </a:ext>
                </a:extLst>
              </p:cNvPr>
              <p:cNvSpPr/>
              <p:nvPr/>
            </p:nvSpPr>
            <p:spPr>
              <a:xfrm>
                <a:off x="-4213" y="0"/>
                <a:ext cx="8601931" cy="8267039"/>
              </a:xfrm>
              <a:custGeom>
                <a:avLst/>
                <a:gdLst/>
                <a:ahLst/>
                <a:cxnLst/>
                <a:rect l="l" t="t" r="r" b="b"/>
                <a:pathLst>
                  <a:path w="8601931" h="8267039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3247" y="12454"/>
                    </a:cubicBezTo>
                    <a:cubicBezTo>
                      <a:pt x="6875544" y="12671"/>
                      <a:pt x="8327863" y="0"/>
                      <a:pt x="8327863" y="0"/>
                    </a:cubicBezTo>
                    <a:cubicBezTo>
                      <a:pt x="8395327" y="0"/>
                      <a:pt x="8471264" y="0"/>
                      <a:pt x="8550037" y="85073"/>
                    </a:cubicBezTo>
                    <a:cubicBezTo>
                      <a:pt x="8593015" y="131488"/>
                      <a:pt x="8594083" y="240224"/>
                      <a:pt x="8594488" y="320281"/>
                    </a:cubicBezTo>
                    <a:cubicBezTo>
                      <a:pt x="8594488" y="320281"/>
                      <a:pt x="8592784" y="6217533"/>
                      <a:pt x="8592784" y="7504454"/>
                    </a:cubicBezTo>
                    <a:cubicBezTo>
                      <a:pt x="8592784" y="7718613"/>
                      <a:pt x="8601932" y="8017792"/>
                      <a:pt x="8601932" y="8017792"/>
                    </a:cubicBezTo>
                    <a:cubicBezTo>
                      <a:pt x="8601932" y="8146461"/>
                      <a:pt x="8597762" y="8267039"/>
                      <a:pt x="8344924" y="8258904"/>
                    </a:cubicBezTo>
                    <a:cubicBezTo>
                      <a:pt x="8344924" y="8258904"/>
                      <a:pt x="7968452" y="8238606"/>
                      <a:pt x="7085132" y="8246204"/>
                    </a:cubicBezTo>
                    <a:cubicBezTo>
                      <a:pt x="2143905" y="8254339"/>
                      <a:pt x="304023" y="8267039"/>
                      <a:pt x="304023" y="8267039"/>
                    </a:cubicBezTo>
                    <a:cubicBezTo>
                      <a:pt x="132548" y="8267039"/>
                      <a:pt x="4213" y="8165970"/>
                      <a:pt x="8532" y="7963422"/>
                    </a:cubicBezTo>
                    <a:cubicBezTo>
                      <a:pt x="8532" y="7963422"/>
                      <a:pt x="9630" y="7464882"/>
                      <a:pt x="4815" y="1832556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2268200" y="3333549"/>
            <a:ext cx="4114800" cy="5715000"/>
          </a:xfrm>
          <a:prstGeom prst="rect">
            <a:avLst/>
          </a:prstGeom>
        </p:spPr>
      </p:pic>
      <p:sp>
        <p:nvSpPr>
          <p:cNvPr id="16" name="Oval Callout 15"/>
          <p:cNvSpPr/>
          <p:nvPr/>
        </p:nvSpPr>
        <p:spPr>
          <a:xfrm>
            <a:off x="1981200" y="2100401"/>
            <a:ext cx="9353284" cy="5401619"/>
          </a:xfrm>
          <a:prstGeom prst="wedgeEllipseCallout">
            <a:avLst>
              <a:gd name="adj1" fmla="val 56166"/>
              <a:gd name="adj2" fmla="val 23377"/>
            </a:avLst>
          </a:prstGeom>
          <a:solidFill>
            <a:schemeClr val="accent5">
              <a:lumMod val="75000"/>
            </a:schemeClr>
          </a:solidFill>
        </p:spPr>
        <p:style>
          <a:lnRef idx="3">
            <a:schemeClr val="lt1"/>
          </a:lnRef>
          <a:fillRef idx="1">
            <a:schemeClr val="accent5"/>
          </a:fillRef>
          <a:effectRef idx="1">
            <a:schemeClr val="accent5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Vẽ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sơ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tư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duy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4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chất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xúc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vi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giấy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A3/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bảng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7"/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rot="1734528">
            <a:off x="-545271" y="8535100"/>
            <a:ext cx="4538774" cy="1026898"/>
          </a:xfrm>
          <a:prstGeom prst="rect">
            <a:avLst/>
          </a:prstGeom>
        </p:spPr>
      </p:pic>
      <p:pic>
        <p:nvPicPr>
          <p:cNvPr id="2050" name="Picture 2" descr="https://o.remove.bg/downloads/4a81ca3b-5a47-4c5f-a395-56fbc58e618c/image-removebg-preview.png"/>
          <p:cNvPicPr>
            <a:picLocks noChangeAspect="1" noChangeArrowheads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785" r="-121" b="37123"/>
          <a:stretch/>
        </p:blipFill>
        <p:spPr bwMode="auto">
          <a:xfrm flipH="1">
            <a:off x="13258800" y="-78162"/>
            <a:ext cx="3806683" cy="30118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0391701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6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1820FB-550B-D8DA-F0AA-8114B93043C5}"/>
              </a:ext>
            </a:extLst>
          </p:cNvPr>
          <p:cNvSpPr txBox="1"/>
          <p:nvPr/>
        </p:nvSpPr>
        <p:spPr>
          <a:xfrm>
            <a:off x="-7088" y="454777"/>
            <a:ext cx="18288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cơ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khi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căng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thẳng</a:t>
            </a:r>
            <a:endParaRPr lang="en-US" sz="55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17583" y="6015015"/>
            <a:ext cx="184731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2516074"/>
            <a:ext cx="12115800" cy="2668154"/>
          </a:xfrm>
          <a:prstGeom prst="rect">
            <a:avLst/>
          </a:prstGeom>
          <a:solidFill>
            <a:srgbClr val="FEEA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vi-VN" sz="3800" b="1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Thể chất: </a:t>
            </a:r>
            <a:r>
              <a:rPr lang="vi-VN" sz="3800" dirty="0">
                <a:solidFill>
                  <a:schemeClr val="tx1"/>
                </a:solidFill>
                <a:ea typeface="Calibri" panose="020F0502020204030204" pitchFamily="34" charset="0"/>
                <a:cs typeface="Times New Roman" panose="02020603050405020304" pitchFamily="18" charset="0"/>
              </a:rPr>
              <a:t>mệt mỏi, đau đầu, mất ngủ, tim đập nhanh, đau ngực, chán ăn...</a:t>
            </a:r>
            <a:endParaRPr lang="en-US" sz="3800" dirty="0">
              <a:solidFill>
                <a:schemeClr val="tx1"/>
              </a:solidFill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4100" name="Picture 4" descr="https://o.remove.bg/downloads/6e1db971-b40a-4d39-b2c2-77ac18dc2e4d/image-removebg-preview.png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22222"/>
          <a:stretch/>
        </p:blipFill>
        <p:spPr bwMode="auto">
          <a:xfrm>
            <a:off x="304800" y="1562100"/>
            <a:ext cx="4657020" cy="36221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8" name="Rectangle 17"/>
          <p:cNvSpPr/>
          <p:nvPr/>
        </p:nvSpPr>
        <p:spPr>
          <a:xfrm>
            <a:off x="5176520" y="6479881"/>
            <a:ext cx="12115800" cy="2668154"/>
          </a:xfrm>
          <a:prstGeom prst="rect">
            <a:avLst/>
          </a:prstGeom>
          <a:solidFill>
            <a:srgbClr val="FEEA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vi-VN" sz="3800" b="1" dirty="0" smtClean="0">
                <a:solidFill>
                  <a:schemeClr val="tx1"/>
                </a:solidFill>
              </a:rPr>
              <a:t>T</a:t>
            </a:r>
            <a:r>
              <a:rPr lang="en-US" sz="38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vi-VN" sz="3800" b="1" dirty="0" smtClean="0">
                <a:solidFill>
                  <a:schemeClr val="tx1"/>
                </a:solidFill>
              </a:rPr>
              <a:t>nh </a:t>
            </a:r>
            <a:r>
              <a:rPr lang="vi-VN" sz="3800" b="1" dirty="0">
                <a:solidFill>
                  <a:schemeClr val="tx1"/>
                </a:solidFill>
              </a:rPr>
              <a:t>thần: </a:t>
            </a:r>
            <a:r>
              <a:rPr lang="vi-VN" sz="3800" dirty="0">
                <a:solidFill>
                  <a:schemeClr val="tx1"/>
                </a:solidFill>
              </a:rPr>
              <a:t>giảm tập trung và trí nhớ, thiếu quyết đoán, lơ đễnh, lú lẫn, không muốn chia sẻ, chán nản, uể oải...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4102" name="Picture 6" descr="https://o.remove.bg/downloads/7d34f95a-c72a-4860-95a3-9e985411d78c/image-removebg-previe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181" t="13333" r="17486" b="18334"/>
          <a:stretch/>
        </p:blipFill>
        <p:spPr bwMode="auto">
          <a:xfrm>
            <a:off x="507144" y="5680369"/>
            <a:ext cx="4252332" cy="3962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6781426" y="8516765"/>
            <a:ext cx="1934150" cy="178293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410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410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410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410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7" grpId="0"/>
      <p:bldP spid="7" grpId="0" animBg="1"/>
      <p:bldP spid="18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xmlns="" id="{621820FB-550B-D8DA-F0AA-8114B93043C5}"/>
              </a:ext>
            </a:extLst>
          </p:cNvPr>
          <p:cNvSpPr txBox="1"/>
          <p:nvPr/>
        </p:nvSpPr>
        <p:spPr>
          <a:xfrm>
            <a:off x="-7088" y="454777"/>
            <a:ext cx="18288000" cy="93871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spcBef>
                <a:spcPts val="300"/>
              </a:spcBef>
              <a:spcAft>
                <a:spcPts val="300"/>
              </a:spcAft>
            </a:pP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Một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số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cơ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khi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căng</a:t>
            </a:r>
            <a:r>
              <a:rPr lang="fr-FR" sz="5500" b="1" dirty="0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5500" b="1" dirty="0" err="1" smtClean="0">
                <a:solidFill>
                  <a:schemeClr val="tx2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thẳng</a:t>
            </a:r>
            <a:endParaRPr lang="en-US" sz="5500" dirty="0">
              <a:solidFill>
                <a:schemeClr val="tx2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6917583" y="6015015"/>
            <a:ext cx="184731" cy="38209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endParaRPr lang="en-US" sz="1400" dirty="0">
              <a:effectLst/>
              <a:latin typeface="Calibri" panose="020F0502020204030204" pitchFamily="34" charset="0"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5181600" y="2322946"/>
            <a:ext cx="12115800" cy="2668154"/>
          </a:xfrm>
          <a:prstGeom prst="rect">
            <a:avLst/>
          </a:prstGeom>
          <a:solidFill>
            <a:srgbClr val="FEEA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vi-VN" sz="38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 xúc: </a:t>
            </a:r>
            <a:r>
              <a:rPr lang="vi-VN" sz="3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lo </a:t>
            </a:r>
            <a:r>
              <a:rPr lang="vi-VN" sz="3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âu</a:t>
            </a:r>
            <a:r>
              <a:rPr lang="en-US" sz="3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vi-VN" sz="3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căng thẳng, trầm </a:t>
            </a:r>
            <a:r>
              <a:rPr lang="vi-VN" sz="3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vi-VN" sz="3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vi-VN" sz="3800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tức giận, thất vọng, lo lắng, sợ hãi, khó chịu, thiếu kiên </a:t>
            </a:r>
            <a:r>
              <a:rPr lang="vi-VN" sz="3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nhẫn</a:t>
            </a:r>
            <a:r>
              <a:rPr lang="en-US" sz="3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,.</a:t>
            </a:r>
            <a:r>
              <a:rPr lang="vi-VN" sz="38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..</a:t>
            </a:r>
            <a:endParaRPr lang="en-US" sz="38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Rectangle 17"/>
          <p:cNvSpPr/>
          <p:nvPr/>
        </p:nvSpPr>
        <p:spPr>
          <a:xfrm>
            <a:off x="5181600" y="6251281"/>
            <a:ext cx="12115800" cy="3159419"/>
          </a:xfrm>
          <a:prstGeom prst="rect">
            <a:avLst/>
          </a:prstGeom>
          <a:solidFill>
            <a:srgbClr val="FEEAA9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vi-VN" sz="3800" b="1" dirty="0">
                <a:solidFill>
                  <a:schemeClr val="tx1"/>
                </a:solidFill>
              </a:rPr>
              <a:t>Hành vi: </a:t>
            </a:r>
            <a:r>
              <a:rPr lang="vi-VN" sz="3800" dirty="0">
                <a:solidFill>
                  <a:schemeClr val="tx1"/>
                </a:solidFill>
              </a:rPr>
              <a:t>khóc, la hét, đổ lỗi, cáu kỉnh, gây gổ, đập phá, ném đồ đạc, hút thuốc lá, có ý định tự làm tổn thương bản thân, ăn uống nhiều hoặc bỏ ăn...</a:t>
            </a:r>
            <a:endParaRPr lang="en-US" sz="3800" dirty="0">
              <a:solidFill>
                <a:schemeClr val="tx1"/>
              </a:solidFill>
            </a:endParaRPr>
          </a:p>
        </p:txBody>
      </p:sp>
      <p:pic>
        <p:nvPicPr>
          <p:cNvPr id="11" name="Picture 11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flipH="1">
            <a:off x="16781426" y="8516765"/>
            <a:ext cx="1934150" cy="1782935"/>
          </a:xfrm>
          <a:prstGeom prst="rect">
            <a:avLst/>
          </a:prstGeom>
        </p:spPr>
      </p:pic>
      <p:pic>
        <p:nvPicPr>
          <p:cNvPr id="10" name="Picture 20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5"/>
              </a:ext>
            </a:extLst>
          </a:blip>
          <a:srcRect/>
          <a:stretch>
            <a:fillRect/>
          </a:stretch>
        </p:blipFill>
        <p:spPr>
          <a:xfrm>
            <a:off x="1524000" y="1943100"/>
            <a:ext cx="2352012" cy="2877078"/>
          </a:xfrm>
          <a:prstGeom prst="rect">
            <a:avLst/>
          </a:prstGeom>
        </p:spPr>
      </p:pic>
      <p:pic>
        <p:nvPicPr>
          <p:cNvPr id="5122" name="Picture 2" descr="https://o.remove.bg/downloads/6818f75d-2bd2-43ab-9710-9f52b97a8517/image-removebg-preview.png"/>
          <p:cNvPicPr>
            <a:picLocks noChangeAspect="1" noChangeArrowheads="1"/>
          </p:cNvPicPr>
          <p:nvPr/>
        </p:nvPicPr>
        <p:blipFill rotWithShape="1">
          <a:blip r:embed="rId3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5998" t="15200" r="21602" b="17600"/>
          <a:stretch/>
        </p:blipFill>
        <p:spPr bwMode="auto">
          <a:xfrm>
            <a:off x="381000" y="5143500"/>
            <a:ext cx="4038600" cy="43492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50610000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51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51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18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20836377">
            <a:off x="16736152" y="200729"/>
            <a:ext cx="1126105" cy="1256305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94C81A27-3EE9-49EA-BA80-7C0DE335B2DC}"/>
              </a:ext>
            </a:extLst>
          </p:cNvPr>
          <p:cNvGrpSpPr/>
          <p:nvPr/>
        </p:nvGrpSpPr>
        <p:grpSpPr>
          <a:xfrm>
            <a:off x="1143000" y="1728391"/>
            <a:ext cx="16002000" cy="6801378"/>
            <a:chOff x="0" y="0"/>
            <a:chExt cx="1801589" cy="171414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50320543-D2B0-48E0-BB16-98E4BB83D6A9}"/>
                </a:ext>
              </a:extLst>
            </p:cNvPr>
            <p:cNvSpPr/>
            <p:nvPr/>
          </p:nvSpPr>
          <p:spPr>
            <a:xfrm>
              <a:off x="0" y="-1270"/>
              <a:ext cx="1802859" cy="1712870"/>
            </a:xfrm>
            <a:custGeom>
              <a:avLst/>
              <a:gdLst/>
              <a:ahLst/>
              <a:cxnLst/>
              <a:rect l="l" t="t" r="r" b="b"/>
              <a:pathLst>
                <a:path w="1802859" h="1712870">
                  <a:moveTo>
                    <a:pt x="1791429" y="27940"/>
                  </a:moveTo>
                  <a:cubicBezTo>
                    <a:pt x="1782539" y="24130"/>
                    <a:pt x="1773649" y="21590"/>
                    <a:pt x="1764759" y="21590"/>
                  </a:cubicBezTo>
                  <a:cubicBezTo>
                    <a:pt x="1738089" y="20320"/>
                    <a:pt x="1711243" y="20320"/>
                    <a:pt x="1682909" y="17780"/>
                  </a:cubicBezTo>
                  <a:cubicBezTo>
                    <a:pt x="1618146" y="12700"/>
                    <a:pt x="1554731" y="6350"/>
                    <a:pt x="1489967" y="3810"/>
                  </a:cubicBezTo>
                  <a:cubicBezTo>
                    <a:pt x="1437347" y="1270"/>
                    <a:pt x="1386076" y="3810"/>
                    <a:pt x="1333455" y="2540"/>
                  </a:cubicBezTo>
                  <a:cubicBezTo>
                    <a:pt x="1310518" y="2540"/>
                    <a:pt x="1287581" y="0"/>
                    <a:pt x="1264644" y="2540"/>
                  </a:cubicBezTo>
                  <a:cubicBezTo>
                    <a:pt x="1209325" y="10160"/>
                    <a:pt x="1154006" y="11430"/>
                    <a:pt x="1097338" y="8890"/>
                  </a:cubicBezTo>
                  <a:cubicBezTo>
                    <a:pt x="1069004" y="7620"/>
                    <a:pt x="1040670" y="7620"/>
                    <a:pt x="1012336" y="7620"/>
                  </a:cubicBezTo>
                  <a:cubicBezTo>
                    <a:pt x="961065" y="7620"/>
                    <a:pt x="909794" y="7620"/>
                    <a:pt x="858522" y="6350"/>
                  </a:cubicBezTo>
                  <a:cubicBezTo>
                    <a:pt x="804553" y="5080"/>
                    <a:pt x="272951" y="2540"/>
                    <a:pt x="220331" y="1270"/>
                  </a:cubicBezTo>
                  <a:cubicBezTo>
                    <a:pt x="177155" y="0"/>
                    <a:pt x="135329" y="1270"/>
                    <a:pt x="92153" y="1270"/>
                  </a:cubicBezTo>
                  <a:cubicBezTo>
                    <a:pt x="62470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18266"/>
                    <a:pt x="16510" y="190872"/>
                    <a:pt x="17780" y="262205"/>
                  </a:cubicBezTo>
                  <a:cubicBezTo>
                    <a:pt x="19050" y="334811"/>
                    <a:pt x="17780" y="407418"/>
                    <a:pt x="16510" y="481298"/>
                  </a:cubicBezTo>
                  <a:cubicBezTo>
                    <a:pt x="15240" y="556452"/>
                    <a:pt x="2540" y="1344932"/>
                    <a:pt x="2540" y="1420086"/>
                  </a:cubicBezTo>
                  <a:cubicBezTo>
                    <a:pt x="2540" y="1493966"/>
                    <a:pt x="1270" y="1567846"/>
                    <a:pt x="0" y="1641726"/>
                  </a:cubicBezTo>
                  <a:cubicBezTo>
                    <a:pt x="0" y="1658260"/>
                    <a:pt x="3810" y="1668420"/>
                    <a:pt x="15240" y="1673500"/>
                  </a:cubicBezTo>
                  <a:cubicBezTo>
                    <a:pt x="22860" y="1677310"/>
                    <a:pt x="31750" y="1679850"/>
                    <a:pt x="40640" y="1681120"/>
                  </a:cubicBezTo>
                  <a:cubicBezTo>
                    <a:pt x="90804" y="1686200"/>
                    <a:pt x="142075" y="1690010"/>
                    <a:pt x="193346" y="1695090"/>
                  </a:cubicBezTo>
                  <a:cubicBezTo>
                    <a:pt x="221680" y="1697630"/>
                    <a:pt x="250014" y="1702710"/>
                    <a:pt x="278348" y="1703980"/>
                  </a:cubicBezTo>
                  <a:cubicBezTo>
                    <a:pt x="325572" y="1706520"/>
                    <a:pt x="851776" y="1707790"/>
                    <a:pt x="899000" y="1709060"/>
                  </a:cubicBezTo>
                  <a:cubicBezTo>
                    <a:pt x="905746" y="1709060"/>
                    <a:pt x="912492" y="1709060"/>
                    <a:pt x="919238" y="1709060"/>
                  </a:cubicBezTo>
                  <a:cubicBezTo>
                    <a:pt x="951620" y="1709060"/>
                    <a:pt x="985351" y="1707790"/>
                    <a:pt x="1017733" y="1707790"/>
                  </a:cubicBezTo>
                  <a:cubicBezTo>
                    <a:pt x="1055512" y="1707790"/>
                    <a:pt x="1091941" y="1709060"/>
                    <a:pt x="1129720" y="1709060"/>
                  </a:cubicBezTo>
                  <a:cubicBezTo>
                    <a:pt x="1185039" y="1709060"/>
                    <a:pt x="1241707" y="1709060"/>
                    <a:pt x="1297026" y="1709060"/>
                  </a:cubicBezTo>
                  <a:cubicBezTo>
                    <a:pt x="1348297" y="1709060"/>
                    <a:pt x="1399568" y="1710330"/>
                    <a:pt x="1450839" y="1711600"/>
                  </a:cubicBezTo>
                  <a:cubicBezTo>
                    <a:pt x="1473777" y="1711600"/>
                    <a:pt x="1498063" y="1712870"/>
                    <a:pt x="1521000" y="1712870"/>
                  </a:cubicBezTo>
                  <a:cubicBezTo>
                    <a:pt x="1595208" y="1711600"/>
                    <a:pt x="1668067" y="1705250"/>
                    <a:pt x="1741899" y="1705250"/>
                  </a:cubicBezTo>
                  <a:cubicBezTo>
                    <a:pt x="1745709" y="1705250"/>
                    <a:pt x="1750789" y="1702710"/>
                    <a:pt x="1754599" y="1700170"/>
                  </a:cubicBezTo>
                  <a:cubicBezTo>
                    <a:pt x="1759679" y="1696360"/>
                    <a:pt x="1762219" y="1690010"/>
                    <a:pt x="1764759" y="1687470"/>
                  </a:cubicBezTo>
                  <a:cubicBezTo>
                    <a:pt x="1766029" y="1632810"/>
                    <a:pt x="1767299" y="1579310"/>
                    <a:pt x="1768569" y="1525811"/>
                  </a:cubicBezTo>
                  <a:cubicBezTo>
                    <a:pt x="1769839" y="1443014"/>
                    <a:pt x="1779999" y="648165"/>
                    <a:pt x="1781269" y="565368"/>
                  </a:cubicBezTo>
                  <a:cubicBezTo>
                    <a:pt x="1781269" y="515690"/>
                    <a:pt x="1782539" y="466012"/>
                    <a:pt x="1783809" y="416334"/>
                  </a:cubicBezTo>
                  <a:cubicBezTo>
                    <a:pt x="1785079" y="362835"/>
                    <a:pt x="1786349" y="309335"/>
                    <a:pt x="1788889" y="255836"/>
                  </a:cubicBezTo>
                  <a:cubicBezTo>
                    <a:pt x="1790159" y="223991"/>
                    <a:pt x="1790159" y="190872"/>
                    <a:pt x="1795239" y="159027"/>
                  </a:cubicBezTo>
                  <a:cubicBezTo>
                    <a:pt x="1800319" y="120814"/>
                    <a:pt x="1802859" y="83874"/>
                    <a:pt x="1801589" y="44450"/>
                  </a:cubicBezTo>
                  <a:cubicBezTo>
                    <a:pt x="1801589" y="38100"/>
                    <a:pt x="1797779" y="30480"/>
                    <a:pt x="1791429" y="27940"/>
                  </a:cubicBezTo>
                  <a:close/>
                </a:path>
              </a:pathLst>
            </a:custGeom>
            <a:solidFill>
              <a:srgbClr val="F9DB5F"/>
            </a:solidFill>
          </p:spPr>
        </p:sp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D4E6FD8C-D7F4-4DD2-B591-ED1CA27E8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19974167">
            <a:off x="14498476" y="7389891"/>
            <a:ext cx="3016937" cy="10106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652464D-6F41-4470-938F-D26362742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19974167">
            <a:off x="625129" y="1722512"/>
            <a:ext cx="3016937" cy="1010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8409" y="3769822"/>
            <a:ext cx="15431181" cy="2747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ctr">
              <a:lnSpc>
                <a:spcPct val="130000"/>
              </a:lnSpc>
            </a:pP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căng thẳng</a:t>
            </a:r>
            <a:endParaRPr lang="en-US" sz="7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9"/>
              </a:ext>
            </a:extLst>
          </a:blip>
          <a:srcRect/>
          <a:stretch>
            <a:fillRect/>
          </a:stretch>
        </p:blipFill>
        <p:spPr>
          <a:xfrm>
            <a:off x="560524" y="7366623"/>
            <a:ext cx="7658916" cy="29008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458696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08175" y="2103917"/>
            <a:ext cx="16671649" cy="7902969"/>
            <a:chOff x="0" y="0"/>
            <a:chExt cx="8753394" cy="11166140"/>
          </a:xfrm>
        </p:grpSpPr>
        <p:sp>
          <p:nvSpPr>
            <p:cNvPr id="10" name="Freeform 10"/>
            <p:cNvSpPr/>
            <p:nvPr/>
          </p:nvSpPr>
          <p:spPr>
            <a:xfrm>
              <a:off x="-4213" y="0"/>
              <a:ext cx="8757607" cy="11166139"/>
            </a:xfrm>
            <a:custGeom>
              <a:avLst/>
              <a:gdLst/>
              <a:ahLst/>
              <a:cxnLst/>
              <a:rect l="l" t="t" r="r" b="b"/>
              <a:pathLst>
                <a:path w="8757607" h="11166139">
                  <a:moveTo>
                    <a:pt x="278431" y="16918"/>
                  </a:moveTo>
                  <a:cubicBezTo>
                    <a:pt x="278431" y="16918"/>
                    <a:pt x="604014" y="12258"/>
                    <a:pt x="1026019" y="12454"/>
                  </a:cubicBezTo>
                  <a:cubicBezTo>
                    <a:pt x="7011529" y="12671"/>
                    <a:pt x="8483539" y="0"/>
                    <a:pt x="8483539" y="0"/>
                  </a:cubicBezTo>
                  <a:cubicBezTo>
                    <a:pt x="8551002" y="0"/>
                    <a:pt x="8626939" y="0"/>
                    <a:pt x="8705712" y="85073"/>
                  </a:cubicBezTo>
                  <a:cubicBezTo>
                    <a:pt x="8748690" y="131488"/>
                    <a:pt x="8749758" y="240224"/>
                    <a:pt x="8750164" y="320281"/>
                  </a:cubicBezTo>
                  <a:cubicBezTo>
                    <a:pt x="8750164" y="320281"/>
                    <a:pt x="8748459" y="8616193"/>
                    <a:pt x="8748459" y="10403556"/>
                  </a:cubicBezTo>
                  <a:cubicBezTo>
                    <a:pt x="8748459" y="10617715"/>
                    <a:pt x="8757607" y="10916893"/>
                    <a:pt x="8757607" y="10916893"/>
                  </a:cubicBezTo>
                  <a:cubicBezTo>
                    <a:pt x="8757607" y="11045562"/>
                    <a:pt x="8753438" y="11166139"/>
                    <a:pt x="8500600" y="11158005"/>
                  </a:cubicBezTo>
                  <a:cubicBezTo>
                    <a:pt x="8500600" y="11158005"/>
                    <a:pt x="8124127" y="11137707"/>
                    <a:pt x="7225888" y="11145305"/>
                  </a:cubicBezTo>
                  <a:cubicBezTo>
                    <a:pt x="2172186" y="11153439"/>
                    <a:pt x="304023" y="11166139"/>
                    <a:pt x="304023" y="11166139"/>
                  </a:cubicBezTo>
                  <a:cubicBezTo>
                    <a:pt x="132548" y="11166139"/>
                    <a:pt x="4213" y="11065070"/>
                    <a:pt x="8532" y="10862523"/>
                  </a:cubicBezTo>
                  <a:cubicBezTo>
                    <a:pt x="8532" y="10862523"/>
                    <a:pt x="9630" y="10363982"/>
                    <a:pt x="4815" y="224101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EAB8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90600" y="2286796"/>
            <a:ext cx="16306800" cy="7504904"/>
            <a:chOff x="0" y="0"/>
            <a:chExt cx="8597719" cy="7336224"/>
          </a:xfrm>
        </p:grpSpPr>
        <p:sp>
          <p:nvSpPr>
            <p:cNvPr id="18" name="Freeform 18"/>
            <p:cNvSpPr/>
            <p:nvPr/>
          </p:nvSpPr>
          <p:spPr>
            <a:xfrm>
              <a:off x="-4213" y="0"/>
              <a:ext cx="8601931" cy="7336224"/>
            </a:xfrm>
            <a:custGeom>
              <a:avLst/>
              <a:gdLst/>
              <a:ahLst/>
              <a:cxnLst/>
              <a:rect l="l" t="t" r="r" b="b"/>
              <a:pathLst>
                <a:path w="8601931" h="7336224">
                  <a:moveTo>
                    <a:pt x="278431" y="16918"/>
                  </a:moveTo>
                  <a:cubicBezTo>
                    <a:pt x="278431" y="16918"/>
                    <a:pt x="604014" y="12258"/>
                    <a:pt x="1023247" y="12454"/>
                  </a:cubicBezTo>
                  <a:cubicBezTo>
                    <a:pt x="6875544" y="12671"/>
                    <a:pt x="8327863" y="0"/>
                    <a:pt x="8327863" y="0"/>
                  </a:cubicBezTo>
                  <a:cubicBezTo>
                    <a:pt x="8395327" y="0"/>
                    <a:pt x="8471264" y="0"/>
                    <a:pt x="8550037" y="85073"/>
                  </a:cubicBezTo>
                  <a:cubicBezTo>
                    <a:pt x="8593015" y="131488"/>
                    <a:pt x="8594083" y="240224"/>
                    <a:pt x="8594488" y="320281"/>
                  </a:cubicBezTo>
                  <a:cubicBezTo>
                    <a:pt x="8594488" y="320281"/>
                    <a:pt x="8592784" y="5447395"/>
                    <a:pt x="8592784" y="6573640"/>
                  </a:cubicBezTo>
                  <a:cubicBezTo>
                    <a:pt x="8592784" y="6787798"/>
                    <a:pt x="8601932" y="7086977"/>
                    <a:pt x="8601932" y="7086977"/>
                  </a:cubicBezTo>
                  <a:cubicBezTo>
                    <a:pt x="8601932" y="7215646"/>
                    <a:pt x="8597762" y="7336224"/>
                    <a:pt x="8344924" y="7328089"/>
                  </a:cubicBezTo>
                  <a:cubicBezTo>
                    <a:pt x="8344924" y="7328089"/>
                    <a:pt x="7968452" y="7307791"/>
                    <a:pt x="7085132" y="7315389"/>
                  </a:cubicBezTo>
                  <a:cubicBezTo>
                    <a:pt x="2143905" y="7323524"/>
                    <a:pt x="304023" y="7336224"/>
                    <a:pt x="304023" y="7336224"/>
                  </a:cubicBezTo>
                  <a:cubicBezTo>
                    <a:pt x="132548" y="7336224"/>
                    <a:pt x="4213" y="7235154"/>
                    <a:pt x="8532" y="7032607"/>
                  </a:cubicBezTo>
                  <a:cubicBezTo>
                    <a:pt x="8532" y="7032607"/>
                    <a:pt x="9630" y="6534066"/>
                    <a:pt x="4815" y="1701412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670725" y="671126"/>
            <a:ext cx="3644380" cy="109260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029203" y="671126"/>
            <a:ext cx="1540695" cy="1842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9B1F1F-6136-4AD1-8FAA-8BF99A8856B5}"/>
              </a:ext>
            </a:extLst>
          </p:cNvPr>
          <p:cNvSpPr txBox="1"/>
          <p:nvPr/>
        </p:nvSpPr>
        <p:spPr>
          <a:xfrm>
            <a:off x="387738" y="621893"/>
            <a:ext cx="175315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 ĐỘNG NHÓM</a:t>
            </a:r>
            <a:endParaRPr lang="en-US" sz="6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Rectangle 2"/>
          <p:cNvSpPr/>
          <p:nvPr/>
        </p:nvSpPr>
        <p:spPr>
          <a:xfrm>
            <a:off x="3031932" y="2705673"/>
            <a:ext cx="122161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Đọc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tình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huống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(SGK tr.55),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thảo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luận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trả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lời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câu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hỏi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0"/>
              </a:ext>
            </a:extLst>
          </a:blip>
          <a:srcRect/>
          <a:stretch>
            <a:fillRect/>
          </a:stretch>
        </p:blipFill>
        <p:spPr>
          <a:xfrm>
            <a:off x="1271348" y="4504243"/>
            <a:ext cx="5105400" cy="4214275"/>
          </a:xfrm>
          <a:prstGeom prst="rect">
            <a:avLst/>
          </a:prstGeom>
        </p:spPr>
      </p:pic>
      <p:sp>
        <p:nvSpPr>
          <p:cNvPr id="4" name="Rounded Rectangular Callout 3"/>
          <p:cNvSpPr/>
          <p:nvPr/>
        </p:nvSpPr>
        <p:spPr>
          <a:xfrm>
            <a:off x="6665486" y="3929860"/>
            <a:ext cx="10210800" cy="2284408"/>
          </a:xfrm>
          <a:prstGeom prst="wedgeRoundRectCallout">
            <a:avLst>
              <a:gd name="adj1" fmla="val -55659"/>
              <a:gd name="adj2" fmla="val 36377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1 – 2: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Theo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ra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T.</a:t>
            </a:r>
          </a:p>
        </p:txBody>
      </p:sp>
      <p:sp>
        <p:nvSpPr>
          <p:cNvPr id="16" name="Rounded Rectangular Callout 15"/>
          <p:cNvSpPr/>
          <p:nvPr/>
        </p:nvSpPr>
        <p:spPr>
          <a:xfrm>
            <a:off x="6665486" y="6599484"/>
            <a:ext cx="10210800" cy="2729690"/>
          </a:xfrm>
          <a:prstGeom prst="wedgeRoundRectCallout">
            <a:avLst>
              <a:gd name="adj1" fmla="val -55659"/>
              <a:gd name="adj2" fmla="val 9622"/>
              <a:gd name="adj3" fmla="val 16667"/>
            </a:avLst>
          </a:prstGeom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just">
              <a:lnSpc>
                <a:spcPct val="150000"/>
              </a:lnSpc>
            </a:pPr>
            <a:r>
              <a:rPr lang="en-US" sz="36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6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3 – 4: </a:t>
            </a:r>
            <a:r>
              <a:rPr lang="vi-VN" sz="3600" dirty="0">
                <a:latin typeface="Arial" panose="020B0604020202020204" pitchFamily="34" charset="0"/>
                <a:cs typeface="Arial" panose="020B0604020202020204" pitchFamily="34" charset="0"/>
              </a:rPr>
              <a:t>Em hãy cho biết, sự căng thẳng của T đã ảnh hưởng như thế nào tới bản thân và những người xung quanh?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8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8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/>
      <p:bldP spid="3" grpId="0"/>
      <p:bldP spid="4" grpId="0" animBg="1"/>
      <p:bldP spid="16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7162800" y="2103917"/>
            <a:ext cx="10744200" cy="7611583"/>
            <a:chOff x="808175" y="2103917"/>
            <a:chExt cx="16671649" cy="7902969"/>
          </a:xfrm>
        </p:grpSpPr>
        <p:grpSp>
          <p:nvGrpSpPr>
            <p:cNvPr id="9" name="Group 9"/>
            <p:cNvGrpSpPr/>
            <p:nvPr/>
          </p:nvGrpSpPr>
          <p:grpSpPr>
            <a:xfrm>
              <a:off x="808175" y="2103917"/>
              <a:ext cx="16671649" cy="7902969"/>
              <a:chOff x="0" y="0"/>
              <a:chExt cx="8753394" cy="11166140"/>
            </a:xfrm>
          </p:grpSpPr>
          <p:sp>
            <p:nvSpPr>
              <p:cNvPr id="10" name="Freeform 10"/>
              <p:cNvSpPr/>
              <p:nvPr/>
            </p:nvSpPr>
            <p:spPr>
              <a:xfrm>
                <a:off x="-4213" y="0"/>
                <a:ext cx="8757607" cy="11166139"/>
              </a:xfrm>
              <a:custGeom>
                <a:avLst/>
                <a:gdLst/>
                <a:ahLst/>
                <a:cxnLst/>
                <a:rect l="l" t="t" r="r" b="b"/>
                <a:pathLst>
                  <a:path w="8757607" h="11166139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6019" y="12454"/>
                    </a:cubicBezTo>
                    <a:cubicBezTo>
                      <a:pt x="7011529" y="12671"/>
                      <a:pt x="8483539" y="0"/>
                      <a:pt x="8483539" y="0"/>
                    </a:cubicBezTo>
                    <a:cubicBezTo>
                      <a:pt x="8551002" y="0"/>
                      <a:pt x="8626939" y="0"/>
                      <a:pt x="8705712" y="85073"/>
                    </a:cubicBezTo>
                    <a:cubicBezTo>
                      <a:pt x="8748690" y="131488"/>
                      <a:pt x="8749758" y="240224"/>
                      <a:pt x="8750164" y="320281"/>
                    </a:cubicBezTo>
                    <a:cubicBezTo>
                      <a:pt x="8750164" y="320281"/>
                      <a:pt x="8748459" y="8616193"/>
                      <a:pt x="8748459" y="10403556"/>
                    </a:cubicBezTo>
                    <a:cubicBezTo>
                      <a:pt x="8748459" y="10617715"/>
                      <a:pt x="8757607" y="10916893"/>
                      <a:pt x="8757607" y="10916893"/>
                    </a:cubicBezTo>
                    <a:cubicBezTo>
                      <a:pt x="8757607" y="11045562"/>
                      <a:pt x="8753438" y="11166139"/>
                      <a:pt x="8500600" y="11158005"/>
                    </a:cubicBezTo>
                    <a:cubicBezTo>
                      <a:pt x="8500600" y="11158005"/>
                      <a:pt x="8124127" y="11137707"/>
                      <a:pt x="7225888" y="11145305"/>
                    </a:cubicBezTo>
                    <a:cubicBezTo>
                      <a:pt x="2172186" y="11153439"/>
                      <a:pt x="304023" y="11166139"/>
                      <a:pt x="304023" y="11166139"/>
                    </a:cubicBezTo>
                    <a:cubicBezTo>
                      <a:pt x="132548" y="11166139"/>
                      <a:pt x="4213" y="11065070"/>
                      <a:pt x="8532" y="10862523"/>
                    </a:cubicBezTo>
                    <a:cubicBezTo>
                      <a:pt x="8532" y="10862523"/>
                      <a:pt x="9630" y="10363982"/>
                      <a:pt x="4815" y="224101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EAB8F"/>
              </a:solidFill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990600" y="2286796"/>
              <a:ext cx="16306800" cy="7504904"/>
              <a:chOff x="0" y="0"/>
              <a:chExt cx="8597719" cy="733622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4213" y="0"/>
                <a:ext cx="8601931" cy="7336224"/>
              </a:xfrm>
              <a:custGeom>
                <a:avLst/>
                <a:gdLst/>
                <a:ahLst/>
                <a:cxnLst/>
                <a:rect l="l" t="t" r="r" b="b"/>
                <a:pathLst>
                  <a:path w="8601931" h="7336224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3247" y="12454"/>
                    </a:cubicBezTo>
                    <a:cubicBezTo>
                      <a:pt x="6875544" y="12671"/>
                      <a:pt x="8327863" y="0"/>
                      <a:pt x="8327863" y="0"/>
                    </a:cubicBezTo>
                    <a:cubicBezTo>
                      <a:pt x="8395327" y="0"/>
                      <a:pt x="8471264" y="0"/>
                      <a:pt x="8550037" y="85073"/>
                    </a:cubicBezTo>
                    <a:cubicBezTo>
                      <a:pt x="8593015" y="131488"/>
                      <a:pt x="8594083" y="240224"/>
                      <a:pt x="8594488" y="320281"/>
                    </a:cubicBezTo>
                    <a:cubicBezTo>
                      <a:pt x="8594488" y="320281"/>
                      <a:pt x="8592784" y="5447395"/>
                      <a:pt x="8592784" y="6573640"/>
                    </a:cubicBezTo>
                    <a:cubicBezTo>
                      <a:pt x="8592784" y="6787798"/>
                      <a:pt x="8601932" y="7086977"/>
                      <a:pt x="8601932" y="7086977"/>
                    </a:cubicBezTo>
                    <a:cubicBezTo>
                      <a:pt x="8601932" y="7215646"/>
                      <a:pt x="8597762" y="7336224"/>
                      <a:pt x="8344924" y="7328089"/>
                    </a:cubicBezTo>
                    <a:cubicBezTo>
                      <a:pt x="8344924" y="7328089"/>
                      <a:pt x="7968452" y="7307791"/>
                      <a:pt x="7085132" y="7315389"/>
                    </a:cubicBezTo>
                    <a:cubicBezTo>
                      <a:pt x="2143905" y="7323524"/>
                      <a:pt x="304023" y="7336224"/>
                      <a:pt x="304023" y="7336224"/>
                    </a:cubicBezTo>
                    <a:cubicBezTo>
                      <a:pt x="132548" y="7336224"/>
                      <a:pt x="4213" y="7235154"/>
                      <a:pt x="8532" y="7032607"/>
                    </a:cubicBezTo>
                    <a:cubicBezTo>
                      <a:pt x="8532" y="7032607"/>
                      <a:pt x="9630" y="6534066"/>
                      <a:pt x="4815" y="1701412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670725" y="671126"/>
            <a:ext cx="3644380" cy="1092608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6029203" y="671126"/>
            <a:ext cx="1540695" cy="18423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E19B1F1F-6136-4AD1-8FAA-8BF99A8856B5}"/>
              </a:ext>
            </a:extLst>
          </p:cNvPr>
          <p:cNvSpPr txBox="1"/>
          <p:nvPr/>
        </p:nvSpPr>
        <p:spPr>
          <a:xfrm>
            <a:off x="387738" y="621893"/>
            <a:ext cx="175315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 ĐỘNG NHÓM</a:t>
            </a:r>
            <a:endParaRPr lang="en-US" sz="6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7538719" y="2782073"/>
            <a:ext cx="9987189" cy="63709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giành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cúp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địch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đấu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rổ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do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cẩn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thận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T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chấn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nghỉ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nghỉ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đấu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T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cáu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kỉnh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bực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bội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Cậu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trách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móc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mắng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cớ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lần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tức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cậu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ném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quả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rổ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may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trúng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đèn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nghe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tiếng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thuỷ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tinh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rơi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loảng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xoảng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T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oà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khóc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: “Sao </a:t>
            </a:r>
            <a:r>
              <a:rPr lang="en-US" sz="34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4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đen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đủi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400" dirty="0" err="1">
                <a:latin typeface="Arial" panose="020B0604020202020204" pitchFamily="34" charset="0"/>
                <a:cs typeface="Arial" panose="020B0604020202020204" pitchFamily="34" charset="0"/>
              </a:rPr>
              <a:t>vậy</a:t>
            </a:r>
            <a:r>
              <a:rPr lang="en-US" sz="3400" dirty="0">
                <a:latin typeface="Arial" panose="020B0604020202020204" pitchFamily="34" charset="0"/>
                <a:cs typeface="Arial" panose="020B0604020202020204" pitchFamily="34" charset="0"/>
              </a:rPr>
              <a:t>”.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65130" y="3171624"/>
            <a:ext cx="6392870" cy="5591872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83856305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sp>
        <p:nvSpPr>
          <p:cNvPr id="13" name="Rounded Rectangle 12"/>
          <p:cNvSpPr/>
          <p:nvPr/>
        </p:nvSpPr>
        <p:spPr>
          <a:xfrm>
            <a:off x="1393027" y="3285625"/>
            <a:ext cx="7272346" cy="2088205"/>
          </a:xfrm>
          <a:prstGeom prst="roundRect">
            <a:avLst/>
          </a:prstGeom>
          <a:solidFill>
            <a:schemeClr val="tx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R="90170" algn="ctr">
              <a:spcBef>
                <a:spcPts val="300"/>
              </a:spcBef>
              <a:spcAft>
                <a:spcPts val="300"/>
              </a:spcAft>
            </a:pP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chấn</a:t>
            </a:r>
            <a:r>
              <a:rPr lang="en-US" sz="3600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endParaRPr lang="en-US" sz="36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5" name="Rounded Rectangle 14"/>
          <p:cNvSpPr/>
          <p:nvPr/>
        </p:nvSpPr>
        <p:spPr>
          <a:xfrm>
            <a:off x="2595880" y="5816934"/>
            <a:ext cx="6700520" cy="1468997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R="90170" algn="ctr">
              <a:spcBef>
                <a:spcPts val="300"/>
              </a:spcBef>
              <a:spcAft>
                <a:spcPts val="300"/>
              </a:spcAft>
            </a:pP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nghỉ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nghỉ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đấu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25" name="Rounded Rectangle 24"/>
          <p:cNvSpPr/>
          <p:nvPr/>
        </p:nvSpPr>
        <p:spPr>
          <a:xfrm>
            <a:off x="2595880" y="7596004"/>
            <a:ext cx="6705600" cy="2043296"/>
          </a:xfrm>
          <a:prstGeom prst="roundRect">
            <a:avLst/>
          </a:prstGeom>
          <a:solidFill>
            <a:schemeClr val="bg1"/>
          </a:solidFill>
          <a:ln>
            <a:solidFill>
              <a:schemeClr val="tx2"/>
            </a:solidFill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R="90170" algn="just">
              <a:lnSpc>
                <a:spcPct val="15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Trách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móc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đổ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lỗi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quát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mắng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cớ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37" name="Rectangle 36"/>
          <p:cNvSpPr/>
          <p:nvPr/>
        </p:nvSpPr>
        <p:spPr>
          <a:xfrm>
            <a:off x="3009900" y="599285"/>
            <a:ext cx="12115800" cy="1455399"/>
          </a:xfrm>
          <a:prstGeom prst="rect">
            <a:avLst/>
          </a:prstGeom>
          <a:solidFill>
            <a:schemeClr val="accent6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spcBef>
                <a:spcPts val="100"/>
              </a:spcBef>
              <a:spcAft>
                <a:spcPts val="100"/>
              </a:spcAft>
            </a:pPr>
            <a:r>
              <a:rPr lang="en-US" sz="38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Nguyên</a:t>
            </a:r>
            <a:r>
              <a:rPr 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gây</a:t>
            </a:r>
            <a:r>
              <a:rPr 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căng</a:t>
            </a:r>
            <a:r>
              <a:rPr 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thẳng</a:t>
            </a:r>
            <a:r>
              <a:rPr 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tâm</a:t>
            </a:r>
            <a:r>
              <a:rPr 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lí</a:t>
            </a:r>
            <a:r>
              <a:rPr 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3800" b="1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T</a:t>
            </a:r>
            <a:endParaRPr lang="en-US" sz="3800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cxnSp>
        <p:nvCxnSpPr>
          <p:cNvPr id="49" name="Straight Arrow Connector 48"/>
          <p:cNvCxnSpPr>
            <a:stCxn id="37" idx="2"/>
            <a:endCxn id="13" idx="0"/>
          </p:cNvCxnSpPr>
          <p:nvPr/>
        </p:nvCxnSpPr>
        <p:spPr>
          <a:xfrm flipH="1">
            <a:off x="5029200" y="2054684"/>
            <a:ext cx="4038600" cy="1230941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Rounded Rectangle 52"/>
          <p:cNvSpPr/>
          <p:nvPr/>
        </p:nvSpPr>
        <p:spPr>
          <a:xfrm>
            <a:off x="9872654" y="3285626"/>
            <a:ext cx="7272346" cy="2088205"/>
          </a:xfrm>
          <a:prstGeom prst="roundRect">
            <a:avLst/>
          </a:prstGeom>
          <a:solidFill>
            <a:schemeClr val="tx2"/>
          </a:solidFill>
          <a:ln/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Q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uá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vọng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vào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đặt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mục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đấu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bóng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rổ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cxnSp>
        <p:nvCxnSpPr>
          <p:cNvPr id="54" name="Straight Arrow Connector 53"/>
          <p:cNvCxnSpPr>
            <a:stCxn id="37" idx="2"/>
            <a:endCxn id="53" idx="0"/>
          </p:cNvCxnSpPr>
          <p:nvPr/>
        </p:nvCxnSpPr>
        <p:spPr>
          <a:xfrm>
            <a:off x="9067800" y="2054684"/>
            <a:ext cx="4441027" cy="1230942"/>
          </a:xfrm>
          <a:prstGeom prst="straightConnector1">
            <a:avLst/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5" name="Elbow Connector 64"/>
          <p:cNvCxnSpPr>
            <a:stCxn id="13" idx="1"/>
            <a:endCxn id="15" idx="1"/>
          </p:cNvCxnSpPr>
          <p:nvPr/>
        </p:nvCxnSpPr>
        <p:spPr>
          <a:xfrm rot="10800000" flipH="1" flipV="1">
            <a:off x="1393026" y="4329727"/>
            <a:ext cx="1202853" cy="2221705"/>
          </a:xfrm>
          <a:prstGeom prst="bentConnector3">
            <a:avLst>
              <a:gd name="adj1" fmla="val -1900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Elbow Connector 66"/>
          <p:cNvCxnSpPr>
            <a:stCxn id="13" idx="1"/>
            <a:endCxn id="25" idx="1"/>
          </p:cNvCxnSpPr>
          <p:nvPr/>
        </p:nvCxnSpPr>
        <p:spPr>
          <a:xfrm rot="10800000" flipH="1" flipV="1">
            <a:off x="1393026" y="4329728"/>
            <a:ext cx="1202853" cy="4287924"/>
          </a:xfrm>
          <a:prstGeom prst="bentConnector3">
            <a:avLst>
              <a:gd name="adj1" fmla="val -19005"/>
            </a:avLst>
          </a:prstGeom>
          <a:ln w="28575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0" name="Picture 2"/>
          <p:cNvPicPr>
            <a:picLocks noChangeAspect="1"/>
          </p:cNvPicPr>
          <p:nvPr/>
        </p:nvPicPr>
        <p:blipFill>
          <a:blip r:embed="rId4"/>
          <a:srcRect/>
          <a:stretch>
            <a:fillRect/>
          </a:stretch>
        </p:blipFill>
        <p:spPr>
          <a:xfrm>
            <a:off x="12703513" y="5957433"/>
            <a:ext cx="4868488" cy="3870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6078470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12" dur="500"/>
                                        <p:tgtEl>
                                          <p:spTgt spid="4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5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2" dur="500"/>
                                        <p:tgtEl>
                                          <p:spTgt spid="6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37" dur="75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22" presetClass="entr" presetSubtype="8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2" dur="500"/>
                                        <p:tgtEl>
                                          <p:spTgt spid="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8" presetClass="entr" presetSubtype="12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strips(downLeft)">
                                      <p:cBhvr>
                                        <p:cTn id="47" dur="75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5" grpId="0" animBg="1"/>
      <p:bldP spid="25" grpId="0" animBg="1"/>
      <p:bldP spid="37" grpId="0" animBg="1"/>
      <p:bldP spid="53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9" name="Group 9"/>
          <p:cNvGrpSpPr/>
          <p:nvPr/>
        </p:nvGrpSpPr>
        <p:grpSpPr>
          <a:xfrm>
            <a:off x="804178" y="478799"/>
            <a:ext cx="16671649" cy="9335761"/>
            <a:chOff x="0" y="0"/>
            <a:chExt cx="8753394" cy="11166140"/>
          </a:xfrm>
        </p:grpSpPr>
        <p:sp>
          <p:nvSpPr>
            <p:cNvPr id="10" name="Freeform 10"/>
            <p:cNvSpPr/>
            <p:nvPr/>
          </p:nvSpPr>
          <p:spPr>
            <a:xfrm>
              <a:off x="-4213" y="0"/>
              <a:ext cx="8757607" cy="11166139"/>
            </a:xfrm>
            <a:custGeom>
              <a:avLst/>
              <a:gdLst/>
              <a:ahLst/>
              <a:cxnLst/>
              <a:rect l="l" t="t" r="r" b="b"/>
              <a:pathLst>
                <a:path w="8757607" h="11166139">
                  <a:moveTo>
                    <a:pt x="278431" y="16918"/>
                  </a:moveTo>
                  <a:cubicBezTo>
                    <a:pt x="278431" y="16918"/>
                    <a:pt x="604014" y="12258"/>
                    <a:pt x="1026019" y="12454"/>
                  </a:cubicBezTo>
                  <a:cubicBezTo>
                    <a:pt x="7011529" y="12671"/>
                    <a:pt x="8483539" y="0"/>
                    <a:pt x="8483539" y="0"/>
                  </a:cubicBezTo>
                  <a:cubicBezTo>
                    <a:pt x="8551002" y="0"/>
                    <a:pt x="8626939" y="0"/>
                    <a:pt x="8705712" y="85073"/>
                  </a:cubicBezTo>
                  <a:cubicBezTo>
                    <a:pt x="8748690" y="131488"/>
                    <a:pt x="8749758" y="240224"/>
                    <a:pt x="8750164" y="320281"/>
                  </a:cubicBezTo>
                  <a:cubicBezTo>
                    <a:pt x="8750164" y="320281"/>
                    <a:pt x="8748459" y="8616193"/>
                    <a:pt x="8748459" y="10403556"/>
                  </a:cubicBezTo>
                  <a:cubicBezTo>
                    <a:pt x="8748459" y="10617715"/>
                    <a:pt x="8757607" y="10916893"/>
                    <a:pt x="8757607" y="10916893"/>
                  </a:cubicBezTo>
                  <a:cubicBezTo>
                    <a:pt x="8757607" y="11045562"/>
                    <a:pt x="8753438" y="11166139"/>
                    <a:pt x="8500600" y="11158005"/>
                  </a:cubicBezTo>
                  <a:cubicBezTo>
                    <a:pt x="8500600" y="11158005"/>
                    <a:pt x="8124127" y="11137707"/>
                    <a:pt x="7225888" y="11145305"/>
                  </a:cubicBezTo>
                  <a:cubicBezTo>
                    <a:pt x="2172186" y="11153439"/>
                    <a:pt x="304023" y="11166139"/>
                    <a:pt x="304023" y="11166139"/>
                  </a:cubicBezTo>
                  <a:cubicBezTo>
                    <a:pt x="132548" y="11166139"/>
                    <a:pt x="4213" y="11065070"/>
                    <a:pt x="8532" y="10862523"/>
                  </a:cubicBezTo>
                  <a:cubicBezTo>
                    <a:pt x="8532" y="10862523"/>
                    <a:pt x="9630" y="10363982"/>
                    <a:pt x="4815" y="224101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EAB8F"/>
            </a:solidFill>
          </p:spPr>
        </p:sp>
      </p:grpSp>
      <p:grpSp>
        <p:nvGrpSpPr>
          <p:cNvPr id="17" name="Group 17"/>
          <p:cNvGrpSpPr/>
          <p:nvPr/>
        </p:nvGrpSpPr>
        <p:grpSpPr>
          <a:xfrm>
            <a:off x="990600" y="725334"/>
            <a:ext cx="16306800" cy="8836331"/>
            <a:chOff x="0" y="0"/>
            <a:chExt cx="8597719" cy="7336224"/>
          </a:xfrm>
        </p:grpSpPr>
        <p:sp>
          <p:nvSpPr>
            <p:cNvPr id="18" name="Freeform 18"/>
            <p:cNvSpPr/>
            <p:nvPr/>
          </p:nvSpPr>
          <p:spPr>
            <a:xfrm>
              <a:off x="-4213" y="0"/>
              <a:ext cx="8601931" cy="7336224"/>
            </a:xfrm>
            <a:custGeom>
              <a:avLst/>
              <a:gdLst/>
              <a:ahLst/>
              <a:cxnLst/>
              <a:rect l="l" t="t" r="r" b="b"/>
              <a:pathLst>
                <a:path w="8601931" h="7336224">
                  <a:moveTo>
                    <a:pt x="278431" y="16918"/>
                  </a:moveTo>
                  <a:cubicBezTo>
                    <a:pt x="278431" y="16918"/>
                    <a:pt x="604014" y="12258"/>
                    <a:pt x="1023247" y="12454"/>
                  </a:cubicBezTo>
                  <a:cubicBezTo>
                    <a:pt x="6875544" y="12671"/>
                    <a:pt x="8327863" y="0"/>
                    <a:pt x="8327863" y="0"/>
                  </a:cubicBezTo>
                  <a:cubicBezTo>
                    <a:pt x="8395327" y="0"/>
                    <a:pt x="8471264" y="0"/>
                    <a:pt x="8550037" y="85073"/>
                  </a:cubicBezTo>
                  <a:cubicBezTo>
                    <a:pt x="8593015" y="131488"/>
                    <a:pt x="8594083" y="240224"/>
                    <a:pt x="8594488" y="320281"/>
                  </a:cubicBezTo>
                  <a:cubicBezTo>
                    <a:pt x="8594488" y="320281"/>
                    <a:pt x="8592784" y="5447395"/>
                    <a:pt x="8592784" y="6573640"/>
                  </a:cubicBezTo>
                  <a:cubicBezTo>
                    <a:pt x="8592784" y="6787798"/>
                    <a:pt x="8601932" y="7086977"/>
                    <a:pt x="8601932" y="7086977"/>
                  </a:cubicBezTo>
                  <a:cubicBezTo>
                    <a:pt x="8601932" y="7215646"/>
                    <a:pt x="8597762" y="7336224"/>
                    <a:pt x="8344924" y="7328089"/>
                  </a:cubicBezTo>
                  <a:cubicBezTo>
                    <a:pt x="8344924" y="7328089"/>
                    <a:pt x="7968452" y="7307791"/>
                    <a:pt x="7085132" y="7315389"/>
                  </a:cubicBezTo>
                  <a:cubicBezTo>
                    <a:pt x="2143905" y="7323524"/>
                    <a:pt x="304023" y="7336224"/>
                    <a:pt x="304023" y="7336224"/>
                  </a:cubicBezTo>
                  <a:cubicBezTo>
                    <a:pt x="132548" y="7336224"/>
                    <a:pt x="4213" y="7235154"/>
                    <a:pt x="8532" y="7032607"/>
                  </a:cubicBezTo>
                  <a:cubicBezTo>
                    <a:pt x="8532" y="7032607"/>
                    <a:pt x="9630" y="6534066"/>
                    <a:pt x="4815" y="1701412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14" name="Picture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1954568">
            <a:off x="15930981" y="344787"/>
            <a:ext cx="2184887" cy="1431101"/>
          </a:xfrm>
          <a:prstGeom prst="rect">
            <a:avLst/>
          </a:prstGeom>
        </p:spPr>
      </p:pic>
      <p:pic>
        <p:nvPicPr>
          <p:cNvPr id="21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5"/>
              </a:ext>
            </a:extLst>
          </a:blip>
          <a:srcRect/>
          <a:stretch>
            <a:fillRect/>
          </a:stretch>
        </p:blipFill>
        <p:spPr>
          <a:xfrm>
            <a:off x="354419" y="7083732"/>
            <a:ext cx="1256379" cy="2753021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646358" y="1494935"/>
            <a:ext cx="143838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spcBef>
                <a:spcPts val="600"/>
              </a:spcBef>
              <a:spcAft>
                <a:spcPts val="100"/>
              </a:spcAft>
              <a:buFont typeface="Wingdings" panose="05000000000000000000" pitchFamily="2" charset="2"/>
              <a:buChar char="v"/>
            </a:pP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hưởng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những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căng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thăng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tâm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lí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T:</a:t>
            </a:r>
          </a:p>
        </p:txBody>
      </p:sp>
      <p:pic>
        <p:nvPicPr>
          <p:cNvPr id="16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2099379" y="3177027"/>
            <a:ext cx="1314415" cy="1314415"/>
          </a:xfrm>
          <a:prstGeom prst="rect">
            <a:avLst/>
          </a:prstGeom>
        </p:spPr>
      </p:pic>
      <p:sp>
        <p:nvSpPr>
          <p:cNvPr id="19" name="Rounded Rectangle 18"/>
          <p:cNvSpPr/>
          <p:nvPr/>
        </p:nvSpPr>
        <p:spPr>
          <a:xfrm>
            <a:off x="3962400" y="3099737"/>
            <a:ext cx="12317394" cy="146899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R="90170" algn="ctr">
              <a:spcBef>
                <a:spcPts val="300"/>
              </a:spcBef>
              <a:spcAft>
                <a:spcPts val="300"/>
              </a:spcAft>
            </a:pP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nên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tiêu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2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2099379" y="5178365"/>
            <a:ext cx="1314415" cy="1314415"/>
          </a:xfrm>
          <a:prstGeom prst="rect">
            <a:avLst/>
          </a:prstGeom>
        </p:spPr>
      </p:pic>
      <p:sp>
        <p:nvSpPr>
          <p:cNvPr id="23" name="Rounded Rectangle 22"/>
          <p:cNvSpPr/>
          <p:nvPr/>
        </p:nvSpPr>
        <p:spPr>
          <a:xfrm>
            <a:off x="3962400" y="5101075"/>
            <a:ext cx="12317394" cy="146899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R="90170" algn="ctr">
              <a:spcBef>
                <a:spcPts val="300"/>
              </a:spcBef>
              <a:spcAft>
                <a:spcPts val="300"/>
              </a:spcAft>
            </a:pP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Trở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cáu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kỉnh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nóng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giận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sợ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hãi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7"/>
              </a:ext>
            </a:extLst>
          </a:blip>
          <a:srcRect/>
          <a:stretch>
            <a:fillRect/>
          </a:stretch>
        </p:blipFill>
        <p:spPr>
          <a:xfrm>
            <a:off x="2099379" y="7256993"/>
            <a:ext cx="1314415" cy="1314415"/>
          </a:xfrm>
          <a:prstGeom prst="rect">
            <a:avLst/>
          </a:prstGeom>
        </p:spPr>
      </p:pic>
      <p:sp>
        <p:nvSpPr>
          <p:cNvPr id="27" name="Rounded Rectangle 26"/>
          <p:cNvSpPr/>
          <p:nvPr/>
        </p:nvSpPr>
        <p:spPr>
          <a:xfrm>
            <a:off x="3962400" y="7179703"/>
            <a:ext cx="12317394" cy="1468997"/>
          </a:xfrm>
          <a:prstGeom prst="roundRect">
            <a:avLst/>
          </a:prstGeom>
          <a:solidFill>
            <a:schemeClr val="bg1"/>
          </a:solidFill>
          <a:ln w="57150">
            <a:solidFill>
              <a:schemeClr val="tx2"/>
            </a:solidFill>
            <a:prstDash val="sysDash"/>
          </a:ln>
        </p:spPr>
        <p:style>
          <a:lnRef idx="3">
            <a:schemeClr val="lt1"/>
          </a:lnRef>
          <a:fillRef idx="1">
            <a:schemeClr val="accent3"/>
          </a:fillRef>
          <a:effectRef idx="1">
            <a:schemeClr val="accent3"/>
          </a:effectRef>
          <a:fontRef idx="minor">
            <a:schemeClr val="lt1"/>
          </a:fontRef>
        </p:style>
        <p:txBody>
          <a:bodyPr rtlCol="0" anchor="ctr"/>
          <a:lstStyle/>
          <a:p>
            <a:pPr marR="90170" algn="ctr">
              <a:spcBef>
                <a:spcPts val="300"/>
              </a:spcBef>
              <a:spcAft>
                <a:spcPts val="300"/>
              </a:spcAft>
            </a:pP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Gây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hỏng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hóc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đồ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vật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nhà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60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lo </a:t>
            </a:r>
            <a:r>
              <a:rPr lang="en-US" sz="3600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lắng</a:t>
            </a:r>
            <a:endParaRPr lang="en-US" sz="3600" dirty="0">
              <a:solidFill>
                <a:schemeClr val="tx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182055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9" grpId="0" animBg="1"/>
      <p:bldP spid="23" grpId="0" animBg="1"/>
      <p:bldP spid="2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03" y="-4674573"/>
            <a:ext cx="19636147" cy="19636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457200" y="456754"/>
            <a:ext cx="10904055" cy="21306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27345" y="2663741"/>
            <a:ext cx="15633451" cy="7446072"/>
            <a:chOff x="0" y="0"/>
            <a:chExt cx="17659730" cy="7087086"/>
          </a:xfrm>
        </p:grpSpPr>
        <p:sp>
          <p:nvSpPr>
            <p:cNvPr id="5" name="Freeform 5"/>
            <p:cNvSpPr/>
            <p:nvPr/>
          </p:nvSpPr>
          <p:spPr>
            <a:xfrm>
              <a:off x="-4213" y="0"/>
              <a:ext cx="17663942" cy="7087086"/>
            </a:xfrm>
            <a:custGeom>
              <a:avLst/>
              <a:gdLst/>
              <a:ahLst/>
              <a:cxnLst/>
              <a:rect l="l" t="t" r="r" b="b"/>
              <a:pathLst>
                <a:path w="17663942" h="7087086">
                  <a:moveTo>
                    <a:pt x="278431" y="16918"/>
                  </a:moveTo>
                  <a:cubicBezTo>
                    <a:pt x="278431" y="16918"/>
                    <a:pt x="604014" y="12258"/>
                    <a:pt x="1184590" y="12454"/>
                  </a:cubicBezTo>
                  <a:cubicBezTo>
                    <a:pt x="14791374" y="12671"/>
                    <a:pt x="17389874" y="0"/>
                    <a:pt x="17389874" y="0"/>
                  </a:cubicBezTo>
                  <a:cubicBezTo>
                    <a:pt x="17457338" y="0"/>
                    <a:pt x="17533276" y="0"/>
                    <a:pt x="17612048" y="85073"/>
                  </a:cubicBezTo>
                  <a:cubicBezTo>
                    <a:pt x="17655027" y="131488"/>
                    <a:pt x="17656095" y="240224"/>
                    <a:pt x="17656500" y="320281"/>
                  </a:cubicBezTo>
                  <a:cubicBezTo>
                    <a:pt x="17656500" y="320281"/>
                    <a:pt x="17654796" y="5241263"/>
                    <a:pt x="17654796" y="6324502"/>
                  </a:cubicBezTo>
                  <a:cubicBezTo>
                    <a:pt x="17654796" y="6538661"/>
                    <a:pt x="17663943" y="6837839"/>
                    <a:pt x="17663943" y="6837839"/>
                  </a:cubicBezTo>
                  <a:cubicBezTo>
                    <a:pt x="17663943" y="6966508"/>
                    <a:pt x="17659774" y="7087086"/>
                    <a:pt x="17406935" y="7078952"/>
                  </a:cubicBezTo>
                  <a:cubicBezTo>
                    <a:pt x="17406935" y="7078952"/>
                    <a:pt x="17030464" y="7058653"/>
                    <a:pt x="15278673" y="7066252"/>
                  </a:cubicBezTo>
                  <a:cubicBezTo>
                    <a:pt x="3790157" y="7074386"/>
                    <a:pt x="304023" y="7087086"/>
                    <a:pt x="304023" y="7087086"/>
                  </a:cubicBezTo>
                  <a:cubicBezTo>
                    <a:pt x="132548" y="7087086"/>
                    <a:pt x="4213" y="6986016"/>
                    <a:pt x="8532" y="6783470"/>
                  </a:cubicBezTo>
                  <a:cubicBezTo>
                    <a:pt x="8532" y="6783470"/>
                    <a:pt x="9630" y="6284928"/>
                    <a:pt x="4815" y="1666310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9CCE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11220" y="2839234"/>
            <a:ext cx="15461970" cy="7095085"/>
            <a:chOff x="0" y="0"/>
            <a:chExt cx="17466023" cy="6904026"/>
          </a:xfrm>
        </p:grpSpPr>
        <p:sp>
          <p:nvSpPr>
            <p:cNvPr id="7" name="Freeform 7"/>
            <p:cNvSpPr/>
            <p:nvPr/>
          </p:nvSpPr>
          <p:spPr>
            <a:xfrm>
              <a:off x="-4213" y="0"/>
              <a:ext cx="17470236" cy="6904026"/>
            </a:xfrm>
            <a:custGeom>
              <a:avLst/>
              <a:gdLst/>
              <a:ahLst/>
              <a:cxnLst/>
              <a:rect l="l" t="t" r="r" b="b"/>
              <a:pathLst>
                <a:path w="17470236" h="6904026">
                  <a:moveTo>
                    <a:pt x="278431" y="16918"/>
                  </a:moveTo>
                  <a:cubicBezTo>
                    <a:pt x="278431" y="16918"/>
                    <a:pt x="604014" y="12258"/>
                    <a:pt x="1181141" y="12454"/>
                  </a:cubicBezTo>
                  <a:cubicBezTo>
                    <a:pt x="14622167" y="12671"/>
                    <a:pt x="17196168" y="0"/>
                    <a:pt x="17196168" y="0"/>
                  </a:cubicBezTo>
                  <a:cubicBezTo>
                    <a:pt x="17263632" y="0"/>
                    <a:pt x="17339569" y="0"/>
                    <a:pt x="17418342" y="85073"/>
                  </a:cubicBezTo>
                  <a:cubicBezTo>
                    <a:pt x="17461320" y="131488"/>
                    <a:pt x="17462388" y="240224"/>
                    <a:pt x="17462792" y="320281"/>
                  </a:cubicBezTo>
                  <a:cubicBezTo>
                    <a:pt x="17462792" y="320281"/>
                    <a:pt x="17461089" y="5089802"/>
                    <a:pt x="17461089" y="6141441"/>
                  </a:cubicBezTo>
                  <a:cubicBezTo>
                    <a:pt x="17461089" y="6355600"/>
                    <a:pt x="17470237" y="6654779"/>
                    <a:pt x="17470237" y="6654779"/>
                  </a:cubicBezTo>
                  <a:cubicBezTo>
                    <a:pt x="17470237" y="6783448"/>
                    <a:pt x="17466067" y="6904026"/>
                    <a:pt x="17213229" y="6895891"/>
                  </a:cubicBezTo>
                  <a:cubicBezTo>
                    <a:pt x="17213229" y="6895891"/>
                    <a:pt x="16836756" y="6875593"/>
                    <a:pt x="15103530" y="6883191"/>
                  </a:cubicBezTo>
                  <a:cubicBezTo>
                    <a:pt x="3754967" y="6891326"/>
                    <a:pt x="304023" y="6904026"/>
                    <a:pt x="304023" y="6904026"/>
                  </a:cubicBezTo>
                  <a:cubicBezTo>
                    <a:pt x="132548" y="6904026"/>
                    <a:pt x="4213" y="6802956"/>
                    <a:pt x="8532" y="6600410"/>
                  </a:cubicBezTo>
                  <a:cubicBezTo>
                    <a:pt x="8532" y="6600410"/>
                    <a:pt x="9630" y="6101868"/>
                    <a:pt x="4815" y="1640519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1551501">
            <a:off x="13587393" y="689130"/>
            <a:ext cx="4925169" cy="18626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596155">
            <a:off x="15811135" y="8195808"/>
            <a:ext cx="2369221" cy="1748065"/>
          </a:xfrm>
          <a:prstGeom prst="rect">
            <a:avLst/>
          </a:prstGeom>
        </p:spPr>
      </p:pic>
      <p:sp>
        <p:nvSpPr>
          <p:cNvPr id="11" name="TextBox 18">
            <a:extLst>
              <a:ext uri="{FF2B5EF4-FFF2-40B4-BE49-F238E27FC236}">
                <a16:creationId xmlns:a16="http://schemas.microsoft.com/office/drawing/2014/main" xmlns="" id="{047EE7B2-77A3-B67A-31D4-9F89AFAEADFD}"/>
              </a:ext>
            </a:extLst>
          </p:cNvPr>
          <p:cNvSpPr txBox="1"/>
          <p:nvPr/>
        </p:nvSpPr>
        <p:spPr>
          <a:xfrm>
            <a:off x="609600" y="952500"/>
            <a:ext cx="1096776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6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GƯƠNG MẶT BIẾT NÓI</a:t>
            </a:r>
            <a:endParaRPr lang="en-US" sz="6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6703314" y="3086100"/>
            <a:ext cx="4874051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50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Luật</a:t>
            </a:r>
            <a:r>
              <a:rPr lang="en-US" sz="50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chơi</a:t>
            </a:r>
            <a:endParaRPr lang="en-US" sz="5000" b="1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2" descr="https://o.remove.bg/downloads/49591f12-9b6a-4c65-a8a1-5d1763b7c401/image-removebg-preview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178" y="4431955"/>
            <a:ext cx="1162658" cy="116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Rectangle 12"/>
          <p:cNvSpPr/>
          <p:nvPr/>
        </p:nvSpPr>
        <p:spPr>
          <a:xfrm>
            <a:off x="3557844" y="6006429"/>
            <a:ext cx="12668056" cy="165167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Mỗi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đội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1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phút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suy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nghĩ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phút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để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phù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tình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huống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bắt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thăm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3557844" y="4136121"/>
            <a:ext cx="126680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Chia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đội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4 – 6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thành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cử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đại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diện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bốc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thăm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tình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huống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2" descr="https://o.remove.bg/downloads/49591f12-9b6a-4c65-a8a1-5d1763b7c401/image-removebg-preview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178" y="6250936"/>
            <a:ext cx="1162658" cy="116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2" descr="https://o.remove.bg/downloads/49591f12-9b6a-4c65-a8a1-5d1763b7c401/image-removebg-preview.pn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1178" y="8109594"/>
            <a:ext cx="1162658" cy="116265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Rectangle 14"/>
          <p:cNvSpPr/>
          <p:nvPr/>
        </p:nvSpPr>
        <p:spPr>
          <a:xfrm>
            <a:off x="3557844" y="7808774"/>
            <a:ext cx="12668056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2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lượt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bốc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thăm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đội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nào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được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nhiều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bình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chọn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bạn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lớp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đội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thắng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cuộc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1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8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9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5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/>
      <p:bldP spid="10" grpId="0"/>
      <p:bldP spid="13" grpId="0"/>
      <p:bldP spid="16" grpId="0"/>
      <p:bldP spid="15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20836377">
            <a:off x="16736152" y="200729"/>
            <a:ext cx="1126105" cy="1256305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94C81A27-3EE9-49EA-BA80-7C0DE335B2DC}"/>
              </a:ext>
            </a:extLst>
          </p:cNvPr>
          <p:cNvGrpSpPr/>
          <p:nvPr/>
        </p:nvGrpSpPr>
        <p:grpSpPr>
          <a:xfrm>
            <a:off x="1143000" y="1728391"/>
            <a:ext cx="16002000" cy="6801378"/>
            <a:chOff x="0" y="0"/>
            <a:chExt cx="1801589" cy="171414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50320543-D2B0-48E0-BB16-98E4BB83D6A9}"/>
                </a:ext>
              </a:extLst>
            </p:cNvPr>
            <p:cNvSpPr/>
            <p:nvPr/>
          </p:nvSpPr>
          <p:spPr>
            <a:xfrm>
              <a:off x="0" y="-1270"/>
              <a:ext cx="1802859" cy="1712870"/>
            </a:xfrm>
            <a:custGeom>
              <a:avLst/>
              <a:gdLst/>
              <a:ahLst/>
              <a:cxnLst/>
              <a:rect l="l" t="t" r="r" b="b"/>
              <a:pathLst>
                <a:path w="1802859" h="1712870">
                  <a:moveTo>
                    <a:pt x="1791429" y="27940"/>
                  </a:moveTo>
                  <a:cubicBezTo>
                    <a:pt x="1782539" y="24130"/>
                    <a:pt x="1773649" y="21590"/>
                    <a:pt x="1764759" y="21590"/>
                  </a:cubicBezTo>
                  <a:cubicBezTo>
                    <a:pt x="1738089" y="20320"/>
                    <a:pt x="1711243" y="20320"/>
                    <a:pt x="1682909" y="17780"/>
                  </a:cubicBezTo>
                  <a:cubicBezTo>
                    <a:pt x="1618146" y="12700"/>
                    <a:pt x="1554731" y="6350"/>
                    <a:pt x="1489967" y="3810"/>
                  </a:cubicBezTo>
                  <a:cubicBezTo>
                    <a:pt x="1437347" y="1270"/>
                    <a:pt x="1386076" y="3810"/>
                    <a:pt x="1333455" y="2540"/>
                  </a:cubicBezTo>
                  <a:cubicBezTo>
                    <a:pt x="1310518" y="2540"/>
                    <a:pt x="1287581" y="0"/>
                    <a:pt x="1264644" y="2540"/>
                  </a:cubicBezTo>
                  <a:cubicBezTo>
                    <a:pt x="1209325" y="10160"/>
                    <a:pt x="1154006" y="11430"/>
                    <a:pt x="1097338" y="8890"/>
                  </a:cubicBezTo>
                  <a:cubicBezTo>
                    <a:pt x="1069004" y="7620"/>
                    <a:pt x="1040670" y="7620"/>
                    <a:pt x="1012336" y="7620"/>
                  </a:cubicBezTo>
                  <a:cubicBezTo>
                    <a:pt x="961065" y="7620"/>
                    <a:pt x="909794" y="7620"/>
                    <a:pt x="858522" y="6350"/>
                  </a:cubicBezTo>
                  <a:cubicBezTo>
                    <a:pt x="804553" y="5080"/>
                    <a:pt x="272951" y="2540"/>
                    <a:pt x="220331" y="1270"/>
                  </a:cubicBezTo>
                  <a:cubicBezTo>
                    <a:pt x="177155" y="0"/>
                    <a:pt x="135329" y="1270"/>
                    <a:pt x="92153" y="1270"/>
                  </a:cubicBezTo>
                  <a:cubicBezTo>
                    <a:pt x="62470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18266"/>
                    <a:pt x="16510" y="190872"/>
                    <a:pt x="17780" y="262205"/>
                  </a:cubicBezTo>
                  <a:cubicBezTo>
                    <a:pt x="19050" y="334811"/>
                    <a:pt x="17780" y="407418"/>
                    <a:pt x="16510" y="481298"/>
                  </a:cubicBezTo>
                  <a:cubicBezTo>
                    <a:pt x="15240" y="556452"/>
                    <a:pt x="2540" y="1344932"/>
                    <a:pt x="2540" y="1420086"/>
                  </a:cubicBezTo>
                  <a:cubicBezTo>
                    <a:pt x="2540" y="1493966"/>
                    <a:pt x="1270" y="1567846"/>
                    <a:pt x="0" y="1641726"/>
                  </a:cubicBezTo>
                  <a:cubicBezTo>
                    <a:pt x="0" y="1658260"/>
                    <a:pt x="3810" y="1668420"/>
                    <a:pt x="15240" y="1673500"/>
                  </a:cubicBezTo>
                  <a:cubicBezTo>
                    <a:pt x="22860" y="1677310"/>
                    <a:pt x="31750" y="1679850"/>
                    <a:pt x="40640" y="1681120"/>
                  </a:cubicBezTo>
                  <a:cubicBezTo>
                    <a:pt x="90804" y="1686200"/>
                    <a:pt x="142075" y="1690010"/>
                    <a:pt x="193346" y="1695090"/>
                  </a:cubicBezTo>
                  <a:cubicBezTo>
                    <a:pt x="221680" y="1697630"/>
                    <a:pt x="250014" y="1702710"/>
                    <a:pt x="278348" y="1703980"/>
                  </a:cubicBezTo>
                  <a:cubicBezTo>
                    <a:pt x="325572" y="1706520"/>
                    <a:pt x="851776" y="1707790"/>
                    <a:pt x="899000" y="1709060"/>
                  </a:cubicBezTo>
                  <a:cubicBezTo>
                    <a:pt x="905746" y="1709060"/>
                    <a:pt x="912492" y="1709060"/>
                    <a:pt x="919238" y="1709060"/>
                  </a:cubicBezTo>
                  <a:cubicBezTo>
                    <a:pt x="951620" y="1709060"/>
                    <a:pt x="985351" y="1707790"/>
                    <a:pt x="1017733" y="1707790"/>
                  </a:cubicBezTo>
                  <a:cubicBezTo>
                    <a:pt x="1055512" y="1707790"/>
                    <a:pt x="1091941" y="1709060"/>
                    <a:pt x="1129720" y="1709060"/>
                  </a:cubicBezTo>
                  <a:cubicBezTo>
                    <a:pt x="1185039" y="1709060"/>
                    <a:pt x="1241707" y="1709060"/>
                    <a:pt x="1297026" y="1709060"/>
                  </a:cubicBezTo>
                  <a:cubicBezTo>
                    <a:pt x="1348297" y="1709060"/>
                    <a:pt x="1399568" y="1710330"/>
                    <a:pt x="1450839" y="1711600"/>
                  </a:cubicBezTo>
                  <a:cubicBezTo>
                    <a:pt x="1473777" y="1711600"/>
                    <a:pt x="1498063" y="1712870"/>
                    <a:pt x="1521000" y="1712870"/>
                  </a:cubicBezTo>
                  <a:cubicBezTo>
                    <a:pt x="1595208" y="1711600"/>
                    <a:pt x="1668067" y="1705250"/>
                    <a:pt x="1741899" y="1705250"/>
                  </a:cubicBezTo>
                  <a:cubicBezTo>
                    <a:pt x="1745709" y="1705250"/>
                    <a:pt x="1750789" y="1702710"/>
                    <a:pt x="1754599" y="1700170"/>
                  </a:cubicBezTo>
                  <a:cubicBezTo>
                    <a:pt x="1759679" y="1696360"/>
                    <a:pt x="1762219" y="1690010"/>
                    <a:pt x="1764759" y="1687470"/>
                  </a:cubicBezTo>
                  <a:cubicBezTo>
                    <a:pt x="1766029" y="1632810"/>
                    <a:pt x="1767299" y="1579310"/>
                    <a:pt x="1768569" y="1525811"/>
                  </a:cubicBezTo>
                  <a:cubicBezTo>
                    <a:pt x="1769839" y="1443014"/>
                    <a:pt x="1779999" y="648165"/>
                    <a:pt x="1781269" y="565368"/>
                  </a:cubicBezTo>
                  <a:cubicBezTo>
                    <a:pt x="1781269" y="515690"/>
                    <a:pt x="1782539" y="466012"/>
                    <a:pt x="1783809" y="416334"/>
                  </a:cubicBezTo>
                  <a:cubicBezTo>
                    <a:pt x="1785079" y="362835"/>
                    <a:pt x="1786349" y="309335"/>
                    <a:pt x="1788889" y="255836"/>
                  </a:cubicBezTo>
                  <a:cubicBezTo>
                    <a:pt x="1790159" y="223991"/>
                    <a:pt x="1790159" y="190872"/>
                    <a:pt x="1795239" y="159027"/>
                  </a:cubicBezTo>
                  <a:cubicBezTo>
                    <a:pt x="1800319" y="120814"/>
                    <a:pt x="1802859" y="83874"/>
                    <a:pt x="1801589" y="44450"/>
                  </a:cubicBezTo>
                  <a:cubicBezTo>
                    <a:pt x="1801589" y="38100"/>
                    <a:pt x="1797779" y="30480"/>
                    <a:pt x="1791429" y="27940"/>
                  </a:cubicBezTo>
                  <a:close/>
                </a:path>
              </a:pathLst>
            </a:custGeom>
            <a:solidFill>
              <a:srgbClr val="F9DB5F"/>
            </a:solidFill>
          </p:spPr>
        </p:sp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D4E6FD8C-D7F4-4DD2-B591-ED1CA27E8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19974167">
            <a:off x="14498476" y="7389891"/>
            <a:ext cx="3016937" cy="10106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652464D-6F41-4470-938F-D26362742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19974167">
            <a:off x="625129" y="1722512"/>
            <a:ext cx="3016937" cy="1010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793477" y="4536745"/>
            <a:ext cx="14701046" cy="11695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3.Cách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phó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7000" b="1" dirty="0" err="1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70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căng thẳng</a:t>
            </a:r>
            <a:endParaRPr lang="en-US" sz="70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43500"/>
            <a:ext cx="5867400" cy="5867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538914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7" name="Group 6"/>
          <p:cNvGrpSpPr/>
          <p:nvPr/>
        </p:nvGrpSpPr>
        <p:grpSpPr>
          <a:xfrm>
            <a:off x="381000" y="1447072"/>
            <a:ext cx="8999116" cy="7867650"/>
            <a:chOff x="1927004" y="860682"/>
            <a:chExt cx="14433992" cy="7102218"/>
          </a:xfrm>
        </p:grpSpPr>
        <p:grpSp>
          <p:nvGrpSpPr>
            <p:cNvPr id="8" name="Group 8"/>
            <p:cNvGrpSpPr/>
            <p:nvPr/>
          </p:nvGrpSpPr>
          <p:grpSpPr>
            <a:xfrm>
              <a:off x="1927004" y="860682"/>
              <a:ext cx="14433992" cy="7102218"/>
              <a:chOff x="0" y="0"/>
              <a:chExt cx="11093271" cy="5685034"/>
            </a:xfrm>
            <a:solidFill>
              <a:schemeClr val="accent6">
                <a:lumMod val="60000"/>
                <a:lumOff val="40000"/>
              </a:schemeClr>
            </a:solidFill>
          </p:grpSpPr>
          <p:sp>
            <p:nvSpPr>
              <p:cNvPr id="9" name="Freeform 9"/>
              <p:cNvSpPr/>
              <p:nvPr/>
            </p:nvSpPr>
            <p:spPr>
              <a:xfrm>
                <a:off x="-4213" y="0"/>
                <a:ext cx="11097484" cy="5685034"/>
              </a:xfrm>
              <a:custGeom>
                <a:avLst/>
                <a:gdLst/>
                <a:ahLst/>
                <a:cxnLst/>
                <a:rect l="l" t="t" r="r" b="b"/>
                <a:pathLst>
                  <a:path w="11097484" h="5685034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67679" y="12454"/>
                    </a:cubicBezTo>
                    <a:cubicBezTo>
                      <a:pt x="9055454" y="12671"/>
                      <a:pt x="10823415" y="0"/>
                      <a:pt x="10823415" y="0"/>
                    </a:cubicBezTo>
                    <a:cubicBezTo>
                      <a:pt x="10890879" y="0"/>
                      <a:pt x="10966816" y="0"/>
                      <a:pt x="11045589" y="85073"/>
                    </a:cubicBezTo>
                    <a:cubicBezTo>
                      <a:pt x="11088567" y="131488"/>
                      <a:pt x="11089635" y="240224"/>
                      <a:pt x="11090040" y="320281"/>
                    </a:cubicBezTo>
                    <a:cubicBezTo>
                      <a:pt x="11090040" y="320281"/>
                      <a:pt x="11088336" y="4081232"/>
                      <a:pt x="11088336" y="4922450"/>
                    </a:cubicBezTo>
                    <a:cubicBezTo>
                      <a:pt x="11088336" y="5136609"/>
                      <a:pt x="11097484" y="5435788"/>
                      <a:pt x="11097484" y="5435788"/>
                    </a:cubicBezTo>
                    <a:cubicBezTo>
                      <a:pt x="11097484" y="5564456"/>
                      <a:pt x="11093314" y="5685034"/>
                      <a:pt x="10840476" y="5676900"/>
                    </a:cubicBezTo>
                    <a:cubicBezTo>
                      <a:pt x="10840476" y="5676900"/>
                      <a:pt x="10464004" y="5656601"/>
                      <a:pt x="9341519" y="5664200"/>
                    </a:cubicBezTo>
                    <a:cubicBezTo>
                      <a:pt x="2597260" y="5672334"/>
                      <a:pt x="304023" y="5685034"/>
                      <a:pt x="304023" y="5685034"/>
                    </a:cubicBezTo>
                    <a:cubicBezTo>
                      <a:pt x="132548" y="5685034"/>
                      <a:pt x="4213" y="5583965"/>
                      <a:pt x="8532" y="5381418"/>
                    </a:cubicBezTo>
                    <a:cubicBezTo>
                      <a:pt x="8532" y="5381418"/>
                      <a:pt x="9630" y="4882876"/>
                      <a:pt x="4815" y="1468773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17"/>
            <p:cNvGrpSpPr/>
            <p:nvPr/>
          </p:nvGrpSpPr>
          <p:grpSpPr>
            <a:xfrm>
              <a:off x="2116735" y="1028700"/>
              <a:ext cx="14037665" cy="6756201"/>
              <a:chOff x="0" y="0"/>
              <a:chExt cx="8597719" cy="7336224"/>
            </a:xfrm>
          </p:grpSpPr>
          <p:sp>
            <p:nvSpPr>
              <p:cNvPr id="20" name="Freeform 18"/>
              <p:cNvSpPr/>
              <p:nvPr/>
            </p:nvSpPr>
            <p:spPr>
              <a:xfrm>
                <a:off x="-4213" y="0"/>
                <a:ext cx="8601931" cy="7336224"/>
              </a:xfrm>
              <a:custGeom>
                <a:avLst/>
                <a:gdLst/>
                <a:ahLst/>
                <a:cxnLst/>
                <a:rect l="l" t="t" r="r" b="b"/>
                <a:pathLst>
                  <a:path w="8601931" h="7336224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3247" y="12454"/>
                    </a:cubicBezTo>
                    <a:cubicBezTo>
                      <a:pt x="6875544" y="12671"/>
                      <a:pt x="8327863" y="0"/>
                      <a:pt x="8327863" y="0"/>
                    </a:cubicBezTo>
                    <a:cubicBezTo>
                      <a:pt x="8395327" y="0"/>
                      <a:pt x="8471264" y="0"/>
                      <a:pt x="8550037" y="85073"/>
                    </a:cubicBezTo>
                    <a:cubicBezTo>
                      <a:pt x="8593015" y="131488"/>
                      <a:pt x="8594083" y="240224"/>
                      <a:pt x="8594488" y="320281"/>
                    </a:cubicBezTo>
                    <a:cubicBezTo>
                      <a:pt x="8594488" y="320281"/>
                      <a:pt x="8592784" y="5447395"/>
                      <a:pt x="8592784" y="6573640"/>
                    </a:cubicBezTo>
                    <a:cubicBezTo>
                      <a:pt x="8592784" y="6787798"/>
                      <a:pt x="8601932" y="7086977"/>
                      <a:pt x="8601932" y="7086977"/>
                    </a:cubicBezTo>
                    <a:cubicBezTo>
                      <a:pt x="8601932" y="7215646"/>
                      <a:pt x="8597762" y="7336224"/>
                      <a:pt x="8344924" y="7328089"/>
                    </a:cubicBezTo>
                    <a:cubicBezTo>
                      <a:pt x="8344924" y="7328089"/>
                      <a:pt x="7968452" y="7307791"/>
                      <a:pt x="7085132" y="7315389"/>
                    </a:cubicBezTo>
                    <a:cubicBezTo>
                      <a:pt x="2143905" y="7323524"/>
                      <a:pt x="304023" y="7336224"/>
                      <a:pt x="304023" y="7336224"/>
                    </a:cubicBezTo>
                    <a:cubicBezTo>
                      <a:pt x="132548" y="7336224"/>
                      <a:pt x="4213" y="7235154"/>
                      <a:pt x="8532" y="7032607"/>
                    </a:cubicBezTo>
                    <a:cubicBezTo>
                      <a:pt x="8532" y="7032607"/>
                      <a:pt x="9630" y="6534066"/>
                      <a:pt x="4815" y="1701412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8555" y="2286274"/>
            <a:ext cx="8409200" cy="6178188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20602997">
            <a:off x="-527952" y="-9814"/>
            <a:ext cx="4402095" cy="1664792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9553669" y="3238885"/>
            <a:ext cx="8317333" cy="42729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vi-VN" sz="3600" dirty="0">
                <a:ea typeface="Calibri" panose="020F0502020204030204" pitchFamily="34" charset="0"/>
                <a:cs typeface="Times New Roman" panose="02020603050405020304" pitchFamily="18" charset="0"/>
              </a:rPr>
              <a:t>Theo em, các bạn học sinh trong các hình ảnh đã làm gì để ứng phó với căng thẳng?</a:t>
            </a:r>
            <a:endParaRPr lang="en-US" sz="3600" dirty="0">
              <a:ea typeface="Calibri" panose="020F0502020204030204" pitchFamily="34" charset="0"/>
              <a:cs typeface="Times New Roman" panose="02020603050405020304" pitchFamily="18" charset="0"/>
            </a:endParaRPr>
          </a:p>
          <a:p>
            <a:pPr marL="571500" indent="-5715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vi-VN" sz="36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Em </a:t>
            </a:r>
            <a:r>
              <a:rPr lang="vi-VN" sz="3600" dirty="0">
                <a:ea typeface="Calibri" panose="020F0502020204030204" pitchFamily="34" charset="0"/>
                <a:cs typeface="Times New Roman" panose="02020603050405020304" pitchFamily="18" charset="0"/>
              </a:rPr>
              <a:t>hãy nêu thêm một số cách ứng phó với căng thẳng.</a:t>
            </a:r>
            <a:endParaRPr lang="en-US" sz="3600" dirty="0">
              <a:effectLst/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1" name="Picture 1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59196" y="7048500"/>
            <a:ext cx="3559665" cy="355966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0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10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533400" y="610969"/>
            <a:ext cx="5747087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Chia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sẻ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tâm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sự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bạn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bè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14401800" y="2496557"/>
            <a:ext cx="3288080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Chơi</a:t>
            </a:r>
            <a:r>
              <a:rPr lang="fr-FR" sz="40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40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fr-FR" sz="40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40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thao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1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468290" y="1708284"/>
            <a:ext cx="9351420" cy="687043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6148" name="Picture 4" descr="https://o.remove.bg/downloads/b97662a1-a143-465e-a4af-c0e9c5526df7/image-removebg-previe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5074" r="48712" b="79701"/>
          <a:stretch/>
        </p:blipFill>
        <p:spPr bwMode="auto">
          <a:xfrm rot="20321945">
            <a:off x="13782570" y="3377522"/>
            <a:ext cx="270856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150" name="Picture 6" descr="https://o.remove.bg/downloads/b97662a1-a143-465e-a4af-c0e9c5526df7/image-removebg-previe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36131" r="42670" b="45876"/>
          <a:stretch/>
        </p:blipFill>
        <p:spPr bwMode="auto">
          <a:xfrm rot="13141497" flipV="1">
            <a:off x="1523497" y="1592199"/>
            <a:ext cx="3345198" cy="155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7" name="Rectangle 26"/>
          <p:cNvSpPr/>
          <p:nvPr/>
        </p:nvSpPr>
        <p:spPr>
          <a:xfrm>
            <a:off x="990600" y="7870829"/>
            <a:ext cx="2741777" cy="707886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40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Viết</a:t>
            </a:r>
            <a:r>
              <a:rPr lang="fr-FR" sz="40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40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nhật</a:t>
            </a:r>
            <a:r>
              <a:rPr lang="fr-FR" sz="40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40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kí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8" name="Picture 4" descr="https://o.remove.bg/downloads/b97662a1-a143-465e-a4af-c0e9c5526df7/image-removebg-previe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95" t="5074" r="48712" b="79701"/>
          <a:stretch/>
        </p:blipFill>
        <p:spPr bwMode="auto">
          <a:xfrm rot="9030356">
            <a:off x="1616347" y="6231215"/>
            <a:ext cx="2708564" cy="12954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9" name="Rectangle 28"/>
          <p:cNvSpPr/>
          <p:nvPr/>
        </p:nvSpPr>
        <p:spPr>
          <a:xfrm>
            <a:off x="9392482" y="9029699"/>
            <a:ext cx="8494634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giải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quyết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mâu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thuẫn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fr-FR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fr-FR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lầm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1" name="Picture 6" descr="https://o.remove.bg/downloads/b97662a1-a143-465e-a4af-c0e9c5526df7/image-removebg-preview.png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79" t="36131" r="42670" b="45876"/>
          <a:stretch/>
        </p:blipFill>
        <p:spPr bwMode="auto">
          <a:xfrm rot="2205980" flipV="1">
            <a:off x="13464253" y="7276233"/>
            <a:ext cx="3345198" cy="155312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31891044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61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61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27" dur="5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22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3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14" grpId="0"/>
      <p:bldP spid="27" grpId="0"/>
      <p:bldP spid="29" grpId="0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70490" y="682908"/>
            <a:ext cx="15347019" cy="2271225"/>
            <a:chOff x="0" y="0"/>
            <a:chExt cx="11093271" cy="568503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-4213" y="0"/>
              <a:ext cx="11097484" cy="5685034"/>
            </a:xfrm>
            <a:custGeom>
              <a:avLst/>
              <a:gdLst/>
              <a:ahLst/>
              <a:cxnLst/>
              <a:rect l="l" t="t" r="r" b="b"/>
              <a:pathLst>
                <a:path w="11097484" h="5685034">
                  <a:moveTo>
                    <a:pt x="278431" y="16918"/>
                  </a:moveTo>
                  <a:cubicBezTo>
                    <a:pt x="278431" y="16918"/>
                    <a:pt x="604014" y="12258"/>
                    <a:pt x="1067679" y="12454"/>
                  </a:cubicBezTo>
                  <a:cubicBezTo>
                    <a:pt x="9055454" y="12671"/>
                    <a:pt x="10823415" y="0"/>
                    <a:pt x="10823415" y="0"/>
                  </a:cubicBezTo>
                  <a:cubicBezTo>
                    <a:pt x="10890879" y="0"/>
                    <a:pt x="10966816" y="0"/>
                    <a:pt x="11045589" y="85073"/>
                  </a:cubicBezTo>
                  <a:cubicBezTo>
                    <a:pt x="11088567" y="131488"/>
                    <a:pt x="11089635" y="240224"/>
                    <a:pt x="11090040" y="320281"/>
                  </a:cubicBezTo>
                  <a:cubicBezTo>
                    <a:pt x="11090040" y="320281"/>
                    <a:pt x="11088336" y="4081232"/>
                    <a:pt x="11088336" y="4922450"/>
                  </a:cubicBezTo>
                  <a:cubicBezTo>
                    <a:pt x="11088336" y="5136609"/>
                    <a:pt x="11097484" y="5435788"/>
                    <a:pt x="11097484" y="5435788"/>
                  </a:cubicBezTo>
                  <a:cubicBezTo>
                    <a:pt x="11097484" y="5564456"/>
                    <a:pt x="11093314" y="5685034"/>
                    <a:pt x="10840476" y="5676900"/>
                  </a:cubicBezTo>
                  <a:cubicBezTo>
                    <a:pt x="10840476" y="5676900"/>
                    <a:pt x="10464004" y="5656601"/>
                    <a:pt x="9341519" y="5664200"/>
                  </a:cubicBezTo>
                  <a:cubicBezTo>
                    <a:pt x="2597260" y="5672334"/>
                    <a:pt x="304023" y="5685034"/>
                    <a:pt x="304023" y="5685034"/>
                  </a:cubicBezTo>
                  <a:cubicBezTo>
                    <a:pt x="132548" y="5685034"/>
                    <a:pt x="4213" y="5583965"/>
                    <a:pt x="8532" y="5381418"/>
                  </a:cubicBezTo>
                  <a:cubicBezTo>
                    <a:pt x="8532" y="5381418"/>
                    <a:pt x="9630" y="4882876"/>
                    <a:pt x="4815" y="1468773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4FEAB5-CC22-E7AC-F749-BF6057F082B1}"/>
              </a:ext>
            </a:extLst>
          </p:cNvPr>
          <p:cNvSpPr txBox="1"/>
          <p:nvPr/>
        </p:nvSpPr>
        <p:spPr>
          <a:xfrm>
            <a:off x="1880791" y="895190"/>
            <a:ext cx="1452058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phó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32" name="Picture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610876" y="1369058"/>
            <a:ext cx="1630250" cy="1264421"/>
          </a:xfrm>
          <a:prstGeom prst="rect">
            <a:avLst/>
          </a:prstGeom>
        </p:spPr>
      </p:pic>
      <p:pic>
        <p:nvPicPr>
          <p:cNvPr id="33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6817508" y="2174044"/>
            <a:ext cx="1304699" cy="1560178"/>
          </a:xfrm>
          <a:prstGeom prst="rect">
            <a:avLst/>
          </a:prstGeom>
        </p:spPr>
      </p:pic>
      <p:pic>
        <p:nvPicPr>
          <p:cNvPr id="9218" name="Picture 2" descr="https://o.remove.bg/downloads/2ef74e6a-75ba-425c-8ea9-343383937282/image-removebg-previ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610876" y="3429117"/>
            <a:ext cx="7202095" cy="4321258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4" name="Hexagon 13"/>
          <p:cNvSpPr/>
          <p:nvPr/>
        </p:nvSpPr>
        <p:spPr>
          <a:xfrm>
            <a:off x="457200" y="8132229"/>
            <a:ext cx="5479473" cy="1430871"/>
          </a:xfrm>
          <a:prstGeom prst="hexagon">
            <a:avLst/>
          </a:prstGeom>
          <a:solidFill>
            <a:srgbClr val="8CCC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Nghe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nhạc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6"/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1"/>
              </a:ext>
            </a:extLst>
          </a:blip>
          <a:srcRect b="34400"/>
          <a:stretch/>
        </p:blipFill>
        <p:spPr>
          <a:xfrm>
            <a:off x="7159884" y="3636429"/>
            <a:ext cx="3962400" cy="3982281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7" name="Hexagon 16"/>
          <p:cNvSpPr/>
          <p:nvPr/>
        </p:nvSpPr>
        <p:spPr>
          <a:xfrm>
            <a:off x="6401348" y="8132229"/>
            <a:ext cx="5479473" cy="1430871"/>
          </a:xfrm>
          <a:prstGeom prst="hexagon">
            <a:avLst/>
          </a:prstGeom>
          <a:solidFill>
            <a:srgbClr val="8CCC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Làm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yêu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thích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8" name="Picture 5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13"/>
              </a:ext>
            </a:extLst>
          </a:blip>
          <a:srcRect/>
          <a:stretch>
            <a:fillRect/>
          </a:stretch>
        </p:blipFill>
        <p:spPr>
          <a:xfrm>
            <a:off x="13674645" y="3496188"/>
            <a:ext cx="2821174" cy="4262764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9" name="Hexagon 18"/>
          <p:cNvSpPr/>
          <p:nvPr/>
        </p:nvSpPr>
        <p:spPr>
          <a:xfrm>
            <a:off x="12345496" y="8132229"/>
            <a:ext cx="5479473" cy="1430871"/>
          </a:xfrm>
          <a:prstGeom prst="hexagon">
            <a:avLst/>
          </a:prstGeom>
          <a:solidFill>
            <a:srgbClr val="8CCC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Suy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nghĩ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cực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43683934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2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92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1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  <p:bldP spid="14" grpId="0" animBg="1"/>
      <p:bldP spid="17" grpId="0" animBg="1"/>
      <p:bldP spid="19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>
            <a:off x="1470490" y="682908"/>
            <a:ext cx="15347019" cy="2271225"/>
            <a:chOff x="0" y="0"/>
            <a:chExt cx="11093271" cy="5685034"/>
          </a:xfrm>
          <a:solidFill>
            <a:schemeClr val="accent6">
              <a:lumMod val="60000"/>
              <a:lumOff val="40000"/>
            </a:schemeClr>
          </a:solidFill>
        </p:grpSpPr>
        <p:sp>
          <p:nvSpPr>
            <p:cNvPr id="9" name="Freeform 9"/>
            <p:cNvSpPr/>
            <p:nvPr/>
          </p:nvSpPr>
          <p:spPr>
            <a:xfrm>
              <a:off x="-4213" y="0"/>
              <a:ext cx="11097484" cy="5685034"/>
            </a:xfrm>
            <a:custGeom>
              <a:avLst/>
              <a:gdLst/>
              <a:ahLst/>
              <a:cxnLst/>
              <a:rect l="l" t="t" r="r" b="b"/>
              <a:pathLst>
                <a:path w="11097484" h="5685034">
                  <a:moveTo>
                    <a:pt x="278431" y="16918"/>
                  </a:moveTo>
                  <a:cubicBezTo>
                    <a:pt x="278431" y="16918"/>
                    <a:pt x="604014" y="12258"/>
                    <a:pt x="1067679" y="12454"/>
                  </a:cubicBezTo>
                  <a:cubicBezTo>
                    <a:pt x="9055454" y="12671"/>
                    <a:pt x="10823415" y="0"/>
                    <a:pt x="10823415" y="0"/>
                  </a:cubicBezTo>
                  <a:cubicBezTo>
                    <a:pt x="10890879" y="0"/>
                    <a:pt x="10966816" y="0"/>
                    <a:pt x="11045589" y="85073"/>
                  </a:cubicBezTo>
                  <a:cubicBezTo>
                    <a:pt x="11088567" y="131488"/>
                    <a:pt x="11089635" y="240224"/>
                    <a:pt x="11090040" y="320281"/>
                  </a:cubicBezTo>
                  <a:cubicBezTo>
                    <a:pt x="11090040" y="320281"/>
                    <a:pt x="11088336" y="4081232"/>
                    <a:pt x="11088336" y="4922450"/>
                  </a:cubicBezTo>
                  <a:cubicBezTo>
                    <a:pt x="11088336" y="5136609"/>
                    <a:pt x="11097484" y="5435788"/>
                    <a:pt x="11097484" y="5435788"/>
                  </a:cubicBezTo>
                  <a:cubicBezTo>
                    <a:pt x="11097484" y="5564456"/>
                    <a:pt x="11093314" y="5685034"/>
                    <a:pt x="10840476" y="5676900"/>
                  </a:cubicBezTo>
                  <a:cubicBezTo>
                    <a:pt x="10840476" y="5676900"/>
                    <a:pt x="10464004" y="5656601"/>
                    <a:pt x="9341519" y="5664200"/>
                  </a:cubicBezTo>
                  <a:cubicBezTo>
                    <a:pt x="2597260" y="5672334"/>
                    <a:pt x="304023" y="5685034"/>
                    <a:pt x="304023" y="5685034"/>
                  </a:cubicBezTo>
                  <a:cubicBezTo>
                    <a:pt x="132548" y="5685034"/>
                    <a:pt x="4213" y="5583965"/>
                    <a:pt x="8532" y="5381418"/>
                  </a:cubicBezTo>
                  <a:cubicBezTo>
                    <a:pt x="8532" y="5381418"/>
                    <a:pt x="9630" y="4882876"/>
                    <a:pt x="4815" y="1468773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1" name="TextBox 20">
            <a:extLst>
              <a:ext uri="{FF2B5EF4-FFF2-40B4-BE49-F238E27FC236}">
                <a16:creationId xmlns:a16="http://schemas.microsoft.com/office/drawing/2014/main" xmlns="" id="{324FEAB5-CC22-E7AC-F749-BF6057F082B1}"/>
              </a:ext>
            </a:extLst>
          </p:cNvPr>
          <p:cNvSpPr txBox="1"/>
          <p:nvPr/>
        </p:nvSpPr>
        <p:spPr>
          <a:xfrm>
            <a:off x="1880791" y="895190"/>
            <a:ext cx="14520588" cy="184665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Hãy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nêu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phó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mà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biết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32" name="Picture 11"/>
          <p:cNvPicPr>
            <a:picLocks noChangeAspect="1"/>
          </p:cNvPicPr>
          <p:nvPr/>
        </p:nvPicPr>
        <p:blipFill>
          <a:blip r:embed="rId4">
            <a:duotone>
              <a:schemeClr val="accent1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rightnessContrast bright="-20000"/>
                    </a14:imgEffect>
                  </a14:imgLayer>
                </a14:imgProps>
              </a:ext>
            </a:extLst>
          </a:blip>
          <a:srcRect/>
          <a:stretch>
            <a:fillRect/>
          </a:stretch>
        </p:blipFill>
        <p:spPr>
          <a:xfrm flipH="1">
            <a:off x="-610876" y="1369058"/>
            <a:ext cx="1630250" cy="1264421"/>
          </a:xfrm>
          <a:prstGeom prst="rect">
            <a:avLst/>
          </a:prstGeom>
        </p:spPr>
      </p:pic>
      <p:pic>
        <p:nvPicPr>
          <p:cNvPr id="33" name="Picture 20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6817508" y="2174044"/>
            <a:ext cx="1304699" cy="1560178"/>
          </a:xfrm>
          <a:prstGeom prst="rect">
            <a:avLst/>
          </a:prstGeom>
        </p:spPr>
      </p:pic>
      <p:sp>
        <p:nvSpPr>
          <p:cNvPr id="14" name="Hexagon 13"/>
          <p:cNvSpPr/>
          <p:nvPr/>
        </p:nvSpPr>
        <p:spPr>
          <a:xfrm>
            <a:off x="457200" y="8132229"/>
            <a:ext cx="5479473" cy="1430871"/>
          </a:xfrm>
          <a:prstGeom prst="hexagon">
            <a:avLst/>
          </a:prstGeom>
          <a:solidFill>
            <a:srgbClr val="8CCC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hoạch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Hexagon 16"/>
          <p:cNvSpPr/>
          <p:nvPr/>
        </p:nvSpPr>
        <p:spPr>
          <a:xfrm>
            <a:off x="6401348" y="8132229"/>
            <a:ext cx="5479473" cy="1430871"/>
          </a:xfrm>
          <a:prstGeom prst="hexagon">
            <a:avLst/>
          </a:prstGeom>
          <a:solidFill>
            <a:srgbClr val="8CCC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Ăn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uống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sinh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độ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Hexagon 18"/>
          <p:cNvSpPr/>
          <p:nvPr/>
        </p:nvSpPr>
        <p:spPr>
          <a:xfrm>
            <a:off x="12345496" y="8132229"/>
            <a:ext cx="5479473" cy="1430871"/>
          </a:xfrm>
          <a:prstGeom prst="hexagon">
            <a:avLst/>
          </a:prstGeom>
          <a:solidFill>
            <a:srgbClr val="8CCCCA"/>
          </a:solidFill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20000"/>
              </a:lnSpc>
            </a:pP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gặp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bác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sĩ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800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endParaRPr lang="en-US" sz="3800" dirty="0"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242" name="Picture 2" descr="https://o.remove.bg/downloads/5c3822fa-8740-4254-b496-dc977172e561/_Pngtree_flat_punch_learning_plan_5411323-removebg-preview.png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9374" y="3252631"/>
            <a:ext cx="4786469" cy="478646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 descr="https://o.remove.bg/downloads/6665ceb4-a71a-4a1f-b808-5358decc4881/image-removebg-preview.pn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39000" y="2954131"/>
            <a:ext cx="3673339" cy="515312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6" name="Picture 6" descr="https://o.remove.bg/downloads/c0ac34b2-f11f-4777-9596-0681b749c4e4/image-removebg-preview.png"/>
          <p:cNvPicPr>
            <a:picLocks noChangeAspect="1" noChangeArrowheads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000" b="11200"/>
          <a:stretch/>
        </p:blipFill>
        <p:spPr bwMode="auto">
          <a:xfrm>
            <a:off x="12012826" y="3619500"/>
            <a:ext cx="5457031" cy="4191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8711584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7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0" dur="500"/>
                                        <p:tgtEl>
                                          <p:spTgt spid="102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5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8" dur="500"/>
                                        <p:tgtEl>
                                          <p:spTgt spid="102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4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3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6" dur="500"/>
                                        <p:tgtEl>
                                          <p:spTgt spid="102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  <p:bldP spid="17" grpId="0" animBg="1"/>
      <p:bldP spid="19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10" name="Group 3"/>
          <p:cNvGrpSpPr/>
          <p:nvPr/>
        </p:nvGrpSpPr>
        <p:grpSpPr>
          <a:xfrm>
            <a:off x="2209800" y="2736990"/>
            <a:ext cx="13531855" cy="4813020"/>
            <a:chOff x="0" y="0"/>
            <a:chExt cx="5078243" cy="1884184"/>
          </a:xfrm>
        </p:grpSpPr>
        <p:sp>
          <p:nvSpPr>
            <p:cNvPr id="15" name="Freeform 4"/>
            <p:cNvSpPr/>
            <p:nvPr/>
          </p:nvSpPr>
          <p:spPr>
            <a:xfrm>
              <a:off x="-4213" y="0"/>
              <a:ext cx="5082455" cy="1884183"/>
            </a:xfrm>
            <a:custGeom>
              <a:avLst/>
              <a:gdLst/>
              <a:ahLst/>
              <a:cxnLst/>
              <a:rect l="l" t="t" r="r" b="b"/>
              <a:pathLst>
                <a:path w="5082455" h="1884183">
                  <a:moveTo>
                    <a:pt x="278431" y="16918"/>
                  </a:moveTo>
                  <a:cubicBezTo>
                    <a:pt x="278431" y="16918"/>
                    <a:pt x="604014" y="12258"/>
                    <a:pt x="960586" y="12454"/>
                  </a:cubicBezTo>
                  <a:cubicBezTo>
                    <a:pt x="3801218" y="12671"/>
                    <a:pt x="4808387" y="0"/>
                    <a:pt x="4808387" y="0"/>
                  </a:cubicBezTo>
                  <a:cubicBezTo>
                    <a:pt x="4875851" y="0"/>
                    <a:pt x="4951788" y="0"/>
                    <a:pt x="5030561" y="85073"/>
                  </a:cubicBezTo>
                  <a:cubicBezTo>
                    <a:pt x="5073539" y="131488"/>
                    <a:pt x="5074607" y="240224"/>
                    <a:pt x="5075012" y="320281"/>
                  </a:cubicBezTo>
                  <a:cubicBezTo>
                    <a:pt x="5075012" y="320281"/>
                    <a:pt x="5073308" y="936483"/>
                    <a:pt x="5073308" y="1121599"/>
                  </a:cubicBezTo>
                  <a:cubicBezTo>
                    <a:pt x="5073308" y="1335758"/>
                    <a:pt x="5082456" y="1634937"/>
                    <a:pt x="5082456" y="1634937"/>
                  </a:cubicBezTo>
                  <a:cubicBezTo>
                    <a:pt x="5082456" y="1763606"/>
                    <a:pt x="5078286" y="1884183"/>
                    <a:pt x="4825448" y="1876049"/>
                  </a:cubicBezTo>
                  <a:cubicBezTo>
                    <a:pt x="4825448" y="1876049"/>
                    <a:pt x="4448976" y="1855751"/>
                    <a:pt x="3902950" y="1863349"/>
                  </a:cubicBezTo>
                  <a:cubicBezTo>
                    <a:pt x="1504539" y="1871483"/>
                    <a:pt x="304023" y="1884183"/>
                    <a:pt x="304023" y="1884183"/>
                  </a:cubicBezTo>
                  <a:cubicBezTo>
                    <a:pt x="132548" y="1884183"/>
                    <a:pt x="4213" y="1783114"/>
                    <a:pt x="8532" y="1580567"/>
                  </a:cubicBezTo>
                  <a:cubicBezTo>
                    <a:pt x="8532" y="1580567"/>
                    <a:pt x="9630" y="1082026"/>
                    <a:pt x="4815" y="93326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51AB8F"/>
            </a:solidFill>
          </p:spPr>
        </p:sp>
      </p:grpSp>
      <p:pic>
        <p:nvPicPr>
          <p:cNvPr id="1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613574" y="2190685"/>
            <a:ext cx="4454472" cy="1092607"/>
          </a:xfrm>
          <a:prstGeom prst="rect">
            <a:avLst/>
          </a:prstGeom>
        </p:spPr>
      </p:pic>
      <p:pic>
        <p:nvPicPr>
          <p:cNvPr id="17" name="Picture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19366971" flipH="1">
            <a:off x="15418595" y="612690"/>
            <a:ext cx="1106938" cy="2454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2460" y="4397140"/>
            <a:ext cx="13543080" cy="14927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7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LUYỆN TẬP</a:t>
            </a:r>
            <a:endParaRPr lang="en-US" sz="7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8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1954949">
            <a:off x="-1253487" y="-2320659"/>
            <a:ext cx="5361002" cy="5569872"/>
          </a:xfrm>
          <a:prstGeom prst="rect">
            <a:avLst/>
          </a:prstGeom>
        </p:spPr>
      </p:pic>
      <p:pic>
        <p:nvPicPr>
          <p:cNvPr id="22" name="Picture 15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rot="5400000">
            <a:off x="8485735" y="532862"/>
            <a:ext cx="1256270" cy="18653060"/>
          </a:xfrm>
          <a:prstGeom prst="rect">
            <a:avLst/>
          </a:prstGeom>
        </p:spPr>
      </p:pic>
      <p:pic>
        <p:nvPicPr>
          <p:cNvPr id="21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4794089" y="6624693"/>
            <a:ext cx="8699821" cy="2838316"/>
          </a:xfrm>
          <a:prstGeom prst="rect">
            <a:avLst/>
          </a:prstGeom>
        </p:spPr>
      </p:pic>
      <p:pic>
        <p:nvPicPr>
          <p:cNvPr id="8194" name="Picture 2" descr="https://o.remove.bg/downloads/6199effe-2c23-4870-9ff6-a9a746ba596c/image-removebg-preview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48" y="7284722"/>
            <a:ext cx="2863827" cy="28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xmlns="" id="{5DCD4618-98B1-4E64-9567-2ACB93361BC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3712548" y="8136862"/>
            <a:ext cx="2376877" cy="14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82097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997003">
            <a:off x="-527952" y="-9814"/>
            <a:ext cx="4402095" cy="16647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8E7BC88-7110-D4D9-0EEF-5606E9AAA5C6}"/>
              </a:ext>
            </a:extLst>
          </p:cNvPr>
          <p:cNvSpPr txBox="1"/>
          <p:nvPr/>
        </p:nvSpPr>
        <p:spPr>
          <a:xfrm>
            <a:off x="7056726" y="571500"/>
            <a:ext cx="4174547" cy="1192634"/>
          </a:xfrm>
          <a:prstGeom prst="rect">
            <a:avLst/>
          </a:prstGeom>
          <a:solidFill>
            <a:srgbClr val="F6BBB7"/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500" b="1" dirty="0" smtClean="0">
                <a:solidFill>
                  <a:srgbClr val="000000"/>
                </a:solidFill>
                <a:highlight>
                  <a:srgbClr val="F6BBB7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 TẬP 1  </a:t>
            </a:r>
            <a:endParaRPr lang="en-US" sz="5500" b="1" dirty="0">
              <a:effectLst/>
              <a:highlight>
                <a:srgbClr val="F6BBB7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6447562" y="6705600"/>
            <a:ext cx="1623476" cy="4114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3245" y="2249646"/>
            <a:ext cx="1608150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1, 2, 3, 4 (SGK tr.37)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3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9" name="Picture 3"/>
          <p:cNvPicPr>
            <a:picLocks noChangeAspect="1"/>
          </p:cNvPicPr>
          <p:nvPr/>
        </p:nvPicPr>
        <p:blipFill>
          <a:blip r:embed="rId10"/>
          <a:srcRect/>
          <a:stretch>
            <a:fillRect/>
          </a:stretch>
        </p:blipFill>
        <p:spPr>
          <a:xfrm flipH="1">
            <a:off x="1114113" y="4698770"/>
            <a:ext cx="3335446" cy="537253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4663177" y="3340988"/>
            <a:ext cx="8961641" cy="631582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9366898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997003">
            <a:off x="-527952" y="-9814"/>
            <a:ext cx="4402095" cy="1664792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8E7BC88-7110-D4D9-0EEF-5606E9AAA5C6}"/>
              </a:ext>
            </a:extLst>
          </p:cNvPr>
          <p:cNvSpPr txBox="1"/>
          <p:nvPr/>
        </p:nvSpPr>
        <p:spPr>
          <a:xfrm>
            <a:off x="7056726" y="571500"/>
            <a:ext cx="4174547" cy="1192634"/>
          </a:xfrm>
          <a:prstGeom prst="rect">
            <a:avLst/>
          </a:prstGeom>
          <a:solidFill>
            <a:srgbClr val="F6BBB7"/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500" b="1" dirty="0" smtClean="0">
                <a:solidFill>
                  <a:srgbClr val="000000"/>
                </a:solidFill>
                <a:highlight>
                  <a:srgbClr val="F6BBB7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 TẬP 1  </a:t>
            </a:r>
            <a:endParaRPr lang="en-US" sz="5500" b="1" dirty="0">
              <a:effectLst/>
              <a:highlight>
                <a:srgbClr val="F6BBB7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6" name="Picture 1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6447562" y="6705600"/>
            <a:ext cx="1623476" cy="4114800"/>
          </a:xfrm>
          <a:prstGeom prst="rect">
            <a:avLst/>
          </a:prstGeom>
        </p:spPr>
      </p:pic>
      <p:sp>
        <p:nvSpPr>
          <p:cNvPr id="4" name="Rectangle 3"/>
          <p:cNvSpPr/>
          <p:nvPr/>
        </p:nvSpPr>
        <p:spPr>
          <a:xfrm>
            <a:off x="1103245" y="2249646"/>
            <a:ext cx="1608150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1, 2, 3, 4 (SGK tr.37)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trả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lời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câu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hỏi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phiếu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3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7630621"/>
              </p:ext>
            </p:extLst>
          </p:nvPr>
        </p:nvGraphicFramePr>
        <p:xfrm>
          <a:off x="1885060" y="3412266"/>
          <a:ext cx="14517876" cy="6974840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501975">
                  <a:extLst>
                    <a:ext uri="{9D8B030D-6E8A-4147-A177-3AD203B41FA5}">
                      <a16:colId xmlns:a16="http://schemas.microsoft.com/office/drawing/2014/main" xmlns="" val="1082067862"/>
                    </a:ext>
                  </a:extLst>
                </a:gridCol>
                <a:gridCol w="3959274">
                  <a:extLst>
                    <a:ext uri="{9D8B030D-6E8A-4147-A177-3AD203B41FA5}">
                      <a16:colId xmlns:a16="http://schemas.microsoft.com/office/drawing/2014/main" xmlns="" val="4128283187"/>
                    </a:ext>
                  </a:extLst>
                </a:gridCol>
                <a:gridCol w="3298361">
                  <a:extLst>
                    <a:ext uri="{9D8B030D-6E8A-4147-A177-3AD203B41FA5}">
                      <a16:colId xmlns:a16="http://schemas.microsoft.com/office/drawing/2014/main" xmlns="" val="353432092"/>
                    </a:ext>
                  </a:extLst>
                </a:gridCol>
                <a:gridCol w="4758266">
                  <a:extLst>
                    <a:ext uri="{9D8B030D-6E8A-4147-A177-3AD203B41FA5}">
                      <a16:colId xmlns:a16="http://schemas.microsoft.com/office/drawing/2014/main" xmlns="" val="3200799898"/>
                    </a:ext>
                  </a:extLst>
                </a:gridCol>
              </a:tblGrid>
              <a:tr h="1524068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b="1" dirty="0">
                          <a:solidFill>
                            <a:schemeClr val="bg1"/>
                          </a:solidFill>
                          <a:effectLst/>
                        </a:rPr>
                        <a:t>PHIẾU HỌC TẬP</a:t>
                      </a:r>
                      <a:endParaRPr lang="en-US" sz="38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Họ và tên HS</a:t>
                      </a:r>
                      <a:r>
                        <a:rPr lang="vi-VN" sz="3800" dirty="0" smtClean="0">
                          <a:solidFill>
                            <a:schemeClr val="bg1"/>
                          </a:solidFill>
                          <a:effectLst/>
                        </a:rPr>
                        <a:t>:......................................................... Lớp</a:t>
                      </a: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...............</a:t>
                      </a:r>
                      <a:endParaRPr lang="en-US" sz="3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98925"/>
                  </a:ext>
                </a:extLst>
              </a:tr>
              <a:tr h="1500877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Hình ảnh</a:t>
                      </a:r>
                      <a:endParaRPr lang="en-US" sz="3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Tình huống gây căng thẳng</a:t>
                      </a:r>
                      <a:endParaRPr lang="en-US" sz="3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Nhận xét</a:t>
                      </a:r>
                      <a:endParaRPr lang="en-US" sz="3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Lời khuyên</a:t>
                      </a:r>
                      <a:endParaRPr lang="en-US" sz="3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130653"/>
                  </a:ext>
                </a:extLst>
              </a:tr>
              <a:tr h="7931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>
                          <a:effectLst/>
                        </a:rPr>
                        <a:t> </a:t>
                      </a:r>
                      <a:endParaRPr lang="en-US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>
                          <a:effectLst/>
                        </a:rPr>
                        <a:t> </a:t>
                      </a:r>
                      <a:endParaRPr lang="en-US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 dirty="0">
                          <a:effectLst/>
                        </a:rPr>
                        <a:t> </a:t>
                      </a:r>
                      <a:endParaRPr lang="en-US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9750897"/>
                  </a:ext>
                </a:extLst>
              </a:tr>
              <a:tr h="7931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>
                          <a:effectLst/>
                        </a:rPr>
                        <a:t> </a:t>
                      </a:r>
                      <a:endParaRPr lang="en-US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>
                          <a:effectLst/>
                        </a:rPr>
                        <a:t> </a:t>
                      </a:r>
                      <a:endParaRPr lang="en-US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 dirty="0">
                          <a:effectLst/>
                        </a:rPr>
                        <a:t> </a:t>
                      </a:r>
                      <a:endParaRPr lang="en-US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6480188"/>
                  </a:ext>
                </a:extLst>
              </a:tr>
              <a:tr h="7931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3</a:t>
                      </a:r>
                      <a:endParaRPr lang="en-US" sz="3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>
                          <a:effectLst/>
                        </a:rPr>
                        <a:t> </a:t>
                      </a:r>
                      <a:endParaRPr lang="en-US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>
                          <a:effectLst/>
                        </a:rPr>
                        <a:t> </a:t>
                      </a:r>
                      <a:endParaRPr lang="en-US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 dirty="0">
                          <a:effectLst/>
                        </a:rPr>
                        <a:t> </a:t>
                      </a:r>
                      <a:endParaRPr lang="en-US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2307671971"/>
                  </a:ext>
                </a:extLst>
              </a:tr>
              <a:tr h="793139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800" dirty="0">
                          <a:solidFill>
                            <a:schemeClr val="bg1"/>
                          </a:solidFill>
                          <a:effectLst/>
                        </a:rPr>
                        <a:t>4</a:t>
                      </a:r>
                      <a:endParaRPr lang="en-US" sz="38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>
                          <a:effectLst/>
                        </a:rPr>
                        <a:t> </a:t>
                      </a:r>
                      <a:endParaRPr lang="en-US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>
                          <a:effectLst/>
                        </a:rPr>
                        <a:t> </a:t>
                      </a:r>
                      <a:endParaRPr lang="en-US" sz="38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800" dirty="0">
                          <a:effectLst/>
                        </a:rPr>
                        <a:t> </a:t>
                      </a:r>
                      <a:endParaRPr lang="en-US" sz="38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36514977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4787455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68769947"/>
              </p:ext>
            </p:extLst>
          </p:nvPr>
        </p:nvGraphicFramePr>
        <p:xfrm>
          <a:off x="0" y="-2"/>
          <a:ext cx="18288000" cy="102870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1082067862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xmlns="" val="4128283187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xmlns="" val="353432092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xmlns="" val="3200799898"/>
                    </a:ext>
                  </a:extLst>
                </a:gridCol>
              </a:tblGrid>
              <a:tr h="214047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b="1" dirty="0">
                          <a:solidFill>
                            <a:schemeClr val="bg1"/>
                          </a:solidFill>
                          <a:effectLst/>
                        </a:rPr>
                        <a:t>PHIẾU HỌC TẬP</a:t>
                      </a:r>
                      <a:endParaRPr lang="en-US" sz="35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Họ và tên HS</a:t>
                      </a:r>
                      <a:r>
                        <a:rPr lang="vi-VN" sz="3500" dirty="0" smtClean="0">
                          <a:solidFill>
                            <a:schemeClr val="bg1"/>
                          </a:solidFill>
                          <a:effectLst/>
                        </a:rPr>
                        <a:t>:......................................................... Lớp</a:t>
                      </a: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...............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98925"/>
                  </a:ext>
                </a:extLst>
              </a:tr>
              <a:tr h="11946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Hình ảnh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Tình huống gây căng thẳng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Nhận xét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Lời khuyên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130653"/>
                  </a:ext>
                </a:extLst>
              </a:tr>
              <a:tr h="3475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1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>
                          <a:effectLst/>
                        </a:rPr>
                        <a:t> 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>
                          <a:effectLst/>
                        </a:rPr>
                        <a:t> </a:t>
                      </a:r>
                      <a:endParaRPr lang="en-US" sz="3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>
                          <a:effectLst/>
                        </a:rPr>
                        <a:t> 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9750897"/>
                  </a:ext>
                </a:extLst>
              </a:tr>
              <a:tr h="3475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2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>
                          <a:effectLst/>
                        </a:rPr>
                        <a:t> </a:t>
                      </a:r>
                      <a:endParaRPr lang="en-US" sz="3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>
                          <a:effectLst/>
                        </a:rPr>
                        <a:t> 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>
                          <a:effectLst/>
                        </a:rPr>
                        <a:t> 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648018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362200" y="3390900"/>
            <a:ext cx="5334000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lầm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bố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mẹ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bạn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nữ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rằng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bố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mẹ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mình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nên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bỏ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7981950" y="3390900"/>
            <a:ext cx="3505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 ứng 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chưa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phù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72900" y="3390900"/>
            <a:ext cx="63246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nên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bỏ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suy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nghĩ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tích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cực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nói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chuyện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với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bố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mẹ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xin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sự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tư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vấn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người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thân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bác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sĩ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tâm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lí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2362200" y="6838950"/>
            <a:ext cx="5352982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Áp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lực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kém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dẫn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đến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đổ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lỗi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oán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trách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thân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7966001" y="6838950"/>
            <a:ext cx="3505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 ứng 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chưa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phù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72900" y="6838950"/>
            <a:ext cx="6324600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Tìm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hiểu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nguyên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nhân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thấp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định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lại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mục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học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tập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phù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hơn</a:t>
            </a:r>
            <a:r>
              <a:rPr lang="en-US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655473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0" grpId="0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aphicFrame>
        <p:nvGraphicFramePr>
          <p:cNvPr id="5" name="Table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03103547"/>
              </p:ext>
            </p:extLst>
          </p:nvPr>
        </p:nvGraphicFramePr>
        <p:xfrm>
          <a:off x="0" y="-2"/>
          <a:ext cx="18288000" cy="10287002"/>
        </p:xfrm>
        <a:graphic>
          <a:graphicData uri="http://schemas.openxmlformats.org/drawingml/2006/table">
            <a:tbl>
              <a:tblPr firstRow="1" firstCol="1" bandRow="1">
                <a:tableStyleId>{5940675A-B579-460E-94D1-54222C63F5DA}</a:tableStyleId>
              </a:tblPr>
              <a:tblGrid>
                <a:gridCol w="2286000">
                  <a:extLst>
                    <a:ext uri="{9D8B030D-6E8A-4147-A177-3AD203B41FA5}">
                      <a16:colId xmlns:a16="http://schemas.microsoft.com/office/drawing/2014/main" xmlns="" val="1082067862"/>
                    </a:ext>
                  </a:extLst>
                </a:gridCol>
                <a:gridCol w="5562600">
                  <a:extLst>
                    <a:ext uri="{9D8B030D-6E8A-4147-A177-3AD203B41FA5}">
                      <a16:colId xmlns:a16="http://schemas.microsoft.com/office/drawing/2014/main" xmlns="" val="4128283187"/>
                    </a:ext>
                  </a:extLst>
                </a:gridCol>
                <a:gridCol w="3810000">
                  <a:extLst>
                    <a:ext uri="{9D8B030D-6E8A-4147-A177-3AD203B41FA5}">
                      <a16:colId xmlns:a16="http://schemas.microsoft.com/office/drawing/2014/main" xmlns="" val="353432092"/>
                    </a:ext>
                  </a:extLst>
                </a:gridCol>
                <a:gridCol w="6629400">
                  <a:extLst>
                    <a:ext uri="{9D8B030D-6E8A-4147-A177-3AD203B41FA5}">
                      <a16:colId xmlns:a16="http://schemas.microsoft.com/office/drawing/2014/main" xmlns="" val="3200799898"/>
                    </a:ext>
                  </a:extLst>
                </a:gridCol>
              </a:tblGrid>
              <a:tr h="2140470">
                <a:tc gridSpan="4"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b="1" dirty="0">
                          <a:solidFill>
                            <a:schemeClr val="bg1"/>
                          </a:solidFill>
                          <a:effectLst/>
                        </a:rPr>
                        <a:t>PHIẾU HỌC TẬP</a:t>
                      </a:r>
                      <a:endParaRPr lang="en-US" sz="3500" b="1" dirty="0">
                        <a:solidFill>
                          <a:schemeClr val="bg1"/>
                        </a:solidFill>
                        <a:effectLst/>
                      </a:endParaRPr>
                    </a:p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Họ và tên HS</a:t>
                      </a:r>
                      <a:r>
                        <a:rPr lang="vi-VN" sz="3500" dirty="0" smtClean="0">
                          <a:solidFill>
                            <a:schemeClr val="bg1"/>
                          </a:solidFill>
                          <a:effectLst/>
                        </a:rPr>
                        <a:t>:......................................................... Lớp</a:t>
                      </a: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...............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29798925"/>
                  </a:ext>
                </a:extLst>
              </a:tr>
              <a:tr h="1194680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Hình ảnh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Tình huống gây căng thẳng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Nhận xét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vi-VN" sz="3500" dirty="0">
                          <a:solidFill>
                            <a:schemeClr val="bg1"/>
                          </a:solidFill>
                          <a:effectLst/>
                        </a:rPr>
                        <a:t>Lời khuyên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4130653"/>
                  </a:ext>
                </a:extLst>
              </a:tr>
              <a:tr h="3475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>
                          <a:effectLst/>
                        </a:rPr>
                        <a:t> 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>
                          <a:effectLst/>
                        </a:rPr>
                        <a:t> 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>
                          <a:effectLst/>
                        </a:rPr>
                        <a:t> 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799750897"/>
                  </a:ext>
                </a:extLst>
              </a:tr>
              <a:tr h="3475926"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 smtClea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sz="35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Calibri" panose="020F0502020204030204" pitchFamily="34" charset="0"/>
                        <a:cs typeface="Arial" panose="020B0604020202020204" pitchFamily="34" charset="0"/>
                      </a:endParaRPr>
                    </a:p>
                  </a:txBody>
                  <a:tcPr marL="68580" marR="68580" marT="0" marB="0" anchor="ctr">
                    <a:solidFill>
                      <a:schemeClr val="accent5">
                        <a:lumMod val="7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>
                          <a:effectLst/>
                        </a:rPr>
                        <a:t> </a:t>
                      </a:r>
                      <a:endParaRPr lang="en-US" sz="350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>
                          <a:effectLst/>
                        </a:rPr>
                        <a:t> 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just">
                        <a:lnSpc>
                          <a:spcPct val="150000"/>
                        </a:lnSpc>
                        <a:spcBef>
                          <a:spcPts val="100"/>
                        </a:spcBef>
                        <a:spcAft>
                          <a:spcPts val="100"/>
                        </a:spcAft>
                      </a:pPr>
                      <a:r>
                        <a:rPr lang="en-US" sz="3500" dirty="0">
                          <a:effectLst/>
                        </a:rPr>
                        <a:t> </a:t>
                      </a:r>
                      <a:endParaRPr lang="en-US" sz="3500" dirty="0">
                        <a:effectLst/>
                        <a:latin typeface="Calibri" panose="020F0502020204030204" pitchFamily="34" charset="0"/>
                        <a:ea typeface="Calibri" panose="020F0502020204030204" pitchFamily="34" charset="0"/>
                        <a:cs typeface="Times New Roman" panose="02020603050405020304" pitchFamily="18" charset="0"/>
                      </a:endParaRPr>
                    </a:p>
                  </a:txBody>
                  <a:tcPr marL="68580" marR="68580" marT="0" marB="0" anchor="ctr"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766480188"/>
                  </a:ext>
                </a:extLst>
              </a:tr>
            </a:tbl>
          </a:graphicData>
        </a:graphic>
      </p:graphicFrame>
      <p:sp>
        <p:nvSpPr>
          <p:cNvPr id="6" name="Rectangle 5"/>
          <p:cNvSpPr/>
          <p:nvPr/>
        </p:nvSpPr>
        <p:spPr>
          <a:xfrm>
            <a:off x="2362200" y="3390900"/>
            <a:ext cx="5334000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quyết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được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7" name="Rectangle 6"/>
          <p:cNvSpPr/>
          <p:nvPr/>
        </p:nvSpPr>
        <p:spPr>
          <a:xfrm>
            <a:off x="7981950" y="3390900"/>
            <a:ext cx="3505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 ứng 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phù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1772900" y="3390900"/>
            <a:ext cx="6324600" cy="33239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bằng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âm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nhạc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số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khác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như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bè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9" name="Rectangle 8"/>
          <p:cNvSpPr/>
          <p:nvPr/>
        </p:nvSpPr>
        <p:spPr>
          <a:xfrm>
            <a:off x="2362200" y="6838950"/>
            <a:ext cx="5352982" cy="25160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áp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lực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do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sắp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đến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vừa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phải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chăm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sóc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ốm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</p:txBody>
      </p:sp>
      <p:sp>
        <p:nvSpPr>
          <p:cNvPr id="12" name="Rectangle 11"/>
          <p:cNvSpPr/>
          <p:nvPr/>
        </p:nvSpPr>
        <p:spPr>
          <a:xfrm>
            <a:off x="7966001" y="6838950"/>
            <a:ext cx="3505200" cy="170816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5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Cách ứng 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xử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phù</a:t>
            </a:r>
            <a:r>
              <a:rPr lang="en-US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vi-VN" sz="35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5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11772900" y="6838950"/>
            <a:ext cx="6324600" cy="24162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lập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thời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gian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kêu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gọi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đỡ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từ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bè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người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422736371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/>
      <p:bldP spid="7" grpId="0"/>
      <p:bldP spid="8" grpId="0"/>
      <p:bldP spid="9" grpId="0"/>
      <p:bldP spid="12" grpId="0"/>
      <p:bldP spid="10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03" y="-4674573"/>
            <a:ext cx="19636147" cy="19636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457200" y="456754"/>
            <a:ext cx="10904055" cy="213065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1327345" y="2663741"/>
            <a:ext cx="15633451" cy="7446072"/>
            <a:chOff x="0" y="0"/>
            <a:chExt cx="17659730" cy="7087086"/>
          </a:xfrm>
        </p:grpSpPr>
        <p:sp>
          <p:nvSpPr>
            <p:cNvPr id="5" name="Freeform 5"/>
            <p:cNvSpPr/>
            <p:nvPr/>
          </p:nvSpPr>
          <p:spPr>
            <a:xfrm>
              <a:off x="-4213" y="0"/>
              <a:ext cx="17663942" cy="7087086"/>
            </a:xfrm>
            <a:custGeom>
              <a:avLst/>
              <a:gdLst/>
              <a:ahLst/>
              <a:cxnLst/>
              <a:rect l="l" t="t" r="r" b="b"/>
              <a:pathLst>
                <a:path w="17663942" h="7087086">
                  <a:moveTo>
                    <a:pt x="278431" y="16918"/>
                  </a:moveTo>
                  <a:cubicBezTo>
                    <a:pt x="278431" y="16918"/>
                    <a:pt x="604014" y="12258"/>
                    <a:pt x="1184590" y="12454"/>
                  </a:cubicBezTo>
                  <a:cubicBezTo>
                    <a:pt x="14791374" y="12671"/>
                    <a:pt x="17389874" y="0"/>
                    <a:pt x="17389874" y="0"/>
                  </a:cubicBezTo>
                  <a:cubicBezTo>
                    <a:pt x="17457338" y="0"/>
                    <a:pt x="17533276" y="0"/>
                    <a:pt x="17612048" y="85073"/>
                  </a:cubicBezTo>
                  <a:cubicBezTo>
                    <a:pt x="17655027" y="131488"/>
                    <a:pt x="17656095" y="240224"/>
                    <a:pt x="17656500" y="320281"/>
                  </a:cubicBezTo>
                  <a:cubicBezTo>
                    <a:pt x="17656500" y="320281"/>
                    <a:pt x="17654796" y="5241263"/>
                    <a:pt x="17654796" y="6324502"/>
                  </a:cubicBezTo>
                  <a:cubicBezTo>
                    <a:pt x="17654796" y="6538661"/>
                    <a:pt x="17663943" y="6837839"/>
                    <a:pt x="17663943" y="6837839"/>
                  </a:cubicBezTo>
                  <a:cubicBezTo>
                    <a:pt x="17663943" y="6966508"/>
                    <a:pt x="17659774" y="7087086"/>
                    <a:pt x="17406935" y="7078952"/>
                  </a:cubicBezTo>
                  <a:cubicBezTo>
                    <a:pt x="17406935" y="7078952"/>
                    <a:pt x="17030464" y="7058653"/>
                    <a:pt x="15278673" y="7066252"/>
                  </a:cubicBezTo>
                  <a:cubicBezTo>
                    <a:pt x="3790157" y="7074386"/>
                    <a:pt x="304023" y="7087086"/>
                    <a:pt x="304023" y="7087086"/>
                  </a:cubicBezTo>
                  <a:cubicBezTo>
                    <a:pt x="132548" y="7087086"/>
                    <a:pt x="4213" y="6986016"/>
                    <a:pt x="8532" y="6783470"/>
                  </a:cubicBezTo>
                  <a:cubicBezTo>
                    <a:pt x="8532" y="6783470"/>
                    <a:pt x="9630" y="6284928"/>
                    <a:pt x="4815" y="1666310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9CCEE9"/>
            </a:solidFill>
          </p:spPr>
        </p:sp>
      </p:grpSp>
      <p:grpSp>
        <p:nvGrpSpPr>
          <p:cNvPr id="6" name="Group 6"/>
          <p:cNvGrpSpPr/>
          <p:nvPr/>
        </p:nvGrpSpPr>
        <p:grpSpPr>
          <a:xfrm>
            <a:off x="1411220" y="2839234"/>
            <a:ext cx="15461970" cy="7095085"/>
            <a:chOff x="0" y="0"/>
            <a:chExt cx="17466023" cy="6904026"/>
          </a:xfrm>
        </p:grpSpPr>
        <p:sp>
          <p:nvSpPr>
            <p:cNvPr id="7" name="Freeform 7"/>
            <p:cNvSpPr/>
            <p:nvPr/>
          </p:nvSpPr>
          <p:spPr>
            <a:xfrm>
              <a:off x="-4213" y="0"/>
              <a:ext cx="17470236" cy="6904026"/>
            </a:xfrm>
            <a:custGeom>
              <a:avLst/>
              <a:gdLst/>
              <a:ahLst/>
              <a:cxnLst/>
              <a:rect l="l" t="t" r="r" b="b"/>
              <a:pathLst>
                <a:path w="17470236" h="6904026">
                  <a:moveTo>
                    <a:pt x="278431" y="16918"/>
                  </a:moveTo>
                  <a:cubicBezTo>
                    <a:pt x="278431" y="16918"/>
                    <a:pt x="604014" y="12258"/>
                    <a:pt x="1181141" y="12454"/>
                  </a:cubicBezTo>
                  <a:cubicBezTo>
                    <a:pt x="14622167" y="12671"/>
                    <a:pt x="17196168" y="0"/>
                    <a:pt x="17196168" y="0"/>
                  </a:cubicBezTo>
                  <a:cubicBezTo>
                    <a:pt x="17263632" y="0"/>
                    <a:pt x="17339569" y="0"/>
                    <a:pt x="17418342" y="85073"/>
                  </a:cubicBezTo>
                  <a:cubicBezTo>
                    <a:pt x="17461320" y="131488"/>
                    <a:pt x="17462388" y="240224"/>
                    <a:pt x="17462792" y="320281"/>
                  </a:cubicBezTo>
                  <a:cubicBezTo>
                    <a:pt x="17462792" y="320281"/>
                    <a:pt x="17461089" y="5089802"/>
                    <a:pt x="17461089" y="6141441"/>
                  </a:cubicBezTo>
                  <a:cubicBezTo>
                    <a:pt x="17461089" y="6355600"/>
                    <a:pt x="17470237" y="6654779"/>
                    <a:pt x="17470237" y="6654779"/>
                  </a:cubicBezTo>
                  <a:cubicBezTo>
                    <a:pt x="17470237" y="6783448"/>
                    <a:pt x="17466067" y="6904026"/>
                    <a:pt x="17213229" y="6895891"/>
                  </a:cubicBezTo>
                  <a:cubicBezTo>
                    <a:pt x="17213229" y="6895891"/>
                    <a:pt x="16836756" y="6875593"/>
                    <a:pt x="15103530" y="6883191"/>
                  </a:cubicBezTo>
                  <a:cubicBezTo>
                    <a:pt x="3754967" y="6891326"/>
                    <a:pt x="304023" y="6904026"/>
                    <a:pt x="304023" y="6904026"/>
                  </a:cubicBezTo>
                  <a:cubicBezTo>
                    <a:pt x="132548" y="6904026"/>
                    <a:pt x="4213" y="6802956"/>
                    <a:pt x="8532" y="6600410"/>
                  </a:cubicBezTo>
                  <a:cubicBezTo>
                    <a:pt x="8532" y="6600410"/>
                    <a:pt x="9630" y="6101868"/>
                    <a:pt x="4815" y="1640519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FFFFFF"/>
            </a:solidFill>
          </p:spPr>
        </p:sp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1551501">
            <a:off x="13587393" y="689130"/>
            <a:ext cx="4925169" cy="1862609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 rot="596155">
            <a:off x="15811135" y="8195808"/>
            <a:ext cx="2369221" cy="1748065"/>
          </a:xfrm>
          <a:prstGeom prst="rect">
            <a:avLst/>
          </a:prstGeom>
        </p:spPr>
      </p:pic>
      <p:sp>
        <p:nvSpPr>
          <p:cNvPr id="11" name="TextBox 18">
            <a:extLst>
              <a:ext uri="{FF2B5EF4-FFF2-40B4-BE49-F238E27FC236}">
                <a16:creationId xmlns:a16="http://schemas.microsoft.com/office/drawing/2014/main" xmlns="" id="{047EE7B2-77A3-B67A-31D4-9F89AFAEADFD}"/>
              </a:ext>
            </a:extLst>
          </p:cNvPr>
          <p:cNvSpPr txBox="1"/>
          <p:nvPr/>
        </p:nvSpPr>
        <p:spPr>
          <a:xfrm>
            <a:off x="609600" y="952500"/>
            <a:ext cx="10967765" cy="1025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60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GƯƠNG MẶT BIẾT NÓI</a:t>
            </a:r>
            <a:endParaRPr lang="en-US" sz="60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863" r="2422" b="24314"/>
          <a:stretch/>
        </p:blipFill>
        <p:spPr>
          <a:xfrm>
            <a:off x="1371600" y="3024153"/>
            <a:ext cx="10051606" cy="6059503"/>
          </a:xfrm>
          <a:prstGeom prst="rect">
            <a:avLst/>
          </a:prstGeom>
        </p:spPr>
      </p:pic>
      <p:pic>
        <p:nvPicPr>
          <p:cNvPr id="20" name="Picture 6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2"/>
              </a:ext>
            </a:extLst>
          </a:blip>
          <a:srcRect/>
          <a:stretch>
            <a:fillRect/>
          </a:stretch>
        </p:blipFill>
        <p:spPr>
          <a:xfrm flipH="1">
            <a:off x="11211266" y="5609615"/>
            <a:ext cx="5095534" cy="4789801"/>
          </a:xfrm>
          <a:prstGeom prst="rect">
            <a:avLst/>
          </a:prstGeom>
        </p:spPr>
      </p:pic>
      <p:sp>
        <p:nvSpPr>
          <p:cNvPr id="21" name="Rectangle 20"/>
          <p:cNvSpPr/>
          <p:nvPr/>
        </p:nvSpPr>
        <p:spPr>
          <a:xfrm>
            <a:off x="2435183" y="5509613"/>
            <a:ext cx="8232299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tình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huống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trên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phải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tình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huống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khiến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gặp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căng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thẳng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hay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?</a:t>
            </a:r>
            <a:endParaRPr lang="en-US" sz="36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37483297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8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xmlns="" id="{88E7BC88-7110-D4D9-0EEF-5606E9AAA5C6}"/>
              </a:ext>
            </a:extLst>
          </p:cNvPr>
          <p:cNvSpPr txBox="1"/>
          <p:nvPr/>
        </p:nvSpPr>
        <p:spPr>
          <a:xfrm>
            <a:off x="7056726" y="571500"/>
            <a:ext cx="4174547" cy="1192634"/>
          </a:xfrm>
          <a:prstGeom prst="rect">
            <a:avLst/>
          </a:prstGeom>
          <a:solidFill>
            <a:srgbClr val="F6BBB7"/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500" b="1" dirty="0" smtClean="0">
                <a:solidFill>
                  <a:srgbClr val="000000"/>
                </a:solidFill>
                <a:highlight>
                  <a:srgbClr val="F6BBB7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 TẬP 2 </a:t>
            </a:r>
            <a:endParaRPr lang="en-US" sz="5500" b="1" dirty="0">
              <a:effectLst/>
              <a:highlight>
                <a:srgbClr val="F6BBB7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4" name="Rectangle 3"/>
          <p:cNvSpPr/>
          <p:nvPr/>
        </p:nvSpPr>
        <p:spPr>
          <a:xfrm>
            <a:off x="1103245" y="2249646"/>
            <a:ext cx="1608150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3800" b="1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hảo</a:t>
            </a:r>
            <a:r>
              <a:rPr lang="en-US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>
                <a:latin typeface="Arial" panose="020B0604020202020204" pitchFamily="34" charset="0"/>
                <a:cs typeface="Arial" panose="020B0604020202020204" pitchFamily="34" charset="0"/>
              </a:rPr>
              <a:t>nhóm</a:t>
            </a: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đôi</a:t>
            </a:r>
            <a:r>
              <a:rPr lang="en-US" sz="3800" b="1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r>
              <a:rPr lang="en-US" sz="3800" b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Phân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đóng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vai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xử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tình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huống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sau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vi-VN" sz="3800" b="1" dirty="0">
              <a:solidFill>
                <a:schemeClr val="accent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9" name="Group 8"/>
          <p:cNvGrpSpPr/>
          <p:nvPr/>
        </p:nvGrpSpPr>
        <p:grpSpPr>
          <a:xfrm>
            <a:off x="846273" y="3412266"/>
            <a:ext cx="16595449" cy="6510002"/>
            <a:chOff x="1159151" y="2019299"/>
            <a:chExt cx="15969698" cy="7902969"/>
          </a:xfrm>
        </p:grpSpPr>
        <p:grpSp>
          <p:nvGrpSpPr>
            <p:cNvPr id="10" name="Group 9"/>
            <p:cNvGrpSpPr/>
            <p:nvPr/>
          </p:nvGrpSpPr>
          <p:grpSpPr>
            <a:xfrm>
              <a:off x="1159151" y="2019299"/>
              <a:ext cx="15969698" cy="7902969"/>
              <a:chOff x="0" y="0"/>
              <a:chExt cx="8753394" cy="11166140"/>
            </a:xfrm>
            <a:solidFill>
              <a:schemeClr val="accent2"/>
            </a:solidFill>
          </p:grpSpPr>
          <p:sp>
            <p:nvSpPr>
              <p:cNvPr id="13" name="Freeform 10"/>
              <p:cNvSpPr/>
              <p:nvPr/>
            </p:nvSpPr>
            <p:spPr>
              <a:xfrm>
                <a:off x="-4213" y="0"/>
                <a:ext cx="8757607" cy="11166139"/>
              </a:xfrm>
              <a:custGeom>
                <a:avLst/>
                <a:gdLst/>
                <a:ahLst/>
                <a:cxnLst/>
                <a:rect l="l" t="t" r="r" b="b"/>
                <a:pathLst>
                  <a:path w="8757607" h="11166139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6019" y="12454"/>
                    </a:cubicBezTo>
                    <a:cubicBezTo>
                      <a:pt x="7011529" y="12671"/>
                      <a:pt x="8483539" y="0"/>
                      <a:pt x="8483539" y="0"/>
                    </a:cubicBezTo>
                    <a:cubicBezTo>
                      <a:pt x="8551002" y="0"/>
                      <a:pt x="8626939" y="0"/>
                      <a:pt x="8705712" y="85073"/>
                    </a:cubicBezTo>
                    <a:cubicBezTo>
                      <a:pt x="8748690" y="131488"/>
                      <a:pt x="8749758" y="240224"/>
                      <a:pt x="8750164" y="320281"/>
                    </a:cubicBezTo>
                    <a:cubicBezTo>
                      <a:pt x="8750164" y="320281"/>
                      <a:pt x="8748459" y="8616193"/>
                      <a:pt x="8748459" y="10403556"/>
                    </a:cubicBezTo>
                    <a:cubicBezTo>
                      <a:pt x="8748459" y="10617715"/>
                      <a:pt x="8757607" y="10916893"/>
                      <a:pt x="8757607" y="10916893"/>
                    </a:cubicBezTo>
                    <a:cubicBezTo>
                      <a:pt x="8757607" y="11045562"/>
                      <a:pt x="8753438" y="11166139"/>
                      <a:pt x="8500600" y="11158005"/>
                    </a:cubicBezTo>
                    <a:cubicBezTo>
                      <a:pt x="8500600" y="11158005"/>
                      <a:pt x="8124127" y="11137707"/>
                      <a:pt x="7225888" y="11145305"/>
                    </a:cubicBezTo>
                    <a:cubicBezTo>
                      <a:pt x="2172186" y="11153439"/>
                      <a:pt x="304023" y="11166139"/>
                      <a:pt x="304023" y="11166139"/>
                    </a:cubicBezTo>
                    <a:cubicBezTo>
                      <a:pt x="132548" y="11166139"/>
                      <a:pt x="4213" y="11065070"/>
                      <a:pt x="8532" y="10862523"/>
                    </a:cubicBezTo>
                    <a:cubicBezTo>
                      <a:pt x="8532" y="10862523"/>
                      <a:pt x="9630" y="10363982"/>
                      <a:pt x="4815" y="224101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1" name="Group 17"/>
            <p:cNvGrpSpPr/>
            <p:nvPr/>
          </p:nvGrpSpPr>
          <p:grpSpPr>
            <a:xfrm>
              <a:off x="1371600" y="2286796"/>
              <a:ext cx="15544800" cy="7367973"/>
              <a:chOff x="0" y="0"/>
              <a:chExt cx="8597719" cy="7336224"/>
            </a:xfrm>
          </p:grpSpPr>
          <p:sp>
            <p:nvSpPr>
              <p:cNvPr id="12" name="Freeform 18"/>
              <p:cNvSpPr/>
              <p:nvPr/>
            </p:nvSpPr>
            <p:spPr>
              <a:xfrm>
                <a:off x="-4213" y="0"/>
                <a:ext cx="8601931" cy="7336224"/>
              </a:xfrm>
              <a:custGeom>
                <a:avLst/>
                <a:gdLst/>
                <a:ahLst/>
                <a:cxnLst/>
                <a:rect l="l" t="t" r="r" b="b"/>
                <a:pathLst>
                  <a:path w="8601931" h="7336224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3247" y="12454"/>
                    </a:cubicBezTo>
                    <a:cubicBezTo>
                      <a:pt x="6875544" y="12671"/>
                      <a:pt x="8327863" y="0"/>
                      <a:pt x="8327863" y="0"/>
                    </a:cubicBezTo>
                    <a:cubicBezTo>
                      <a:pt x="8395327" y="0"/>
                      <a:pt x="8471264" y="0"/>
                      <a:pt x="8550037" y="85073"/>
                    </a:cubicBezTo>
                    <a:cubicBezTo>
                      <a:pt x="8593015" y="131488"/>
                      <a:pt x="8594083" y="240224"/>
                      <a:pt x="8594488" y="320281"/>
                    </a:cubicBezTo>
                    <a:cubicBezTo>
                      <a:pt x="8594488" y="320281"/>
                      <a:pt x="8592784" y="5447395"/>
                      <a:pt x="8592784" y="6573640"/>
                    </a:cubicBezTo>
                    <a:cubicBezTo>
                      <a:pt x="8592784" y="6787798"/>
                      <a:pt x="8601932" y="7086977"/>
                      <a:pt x="8601932" y="7086977"/>
                    </a:cubicBezTo>
                    <a:cubicBezTo>
                      <a:pt x="8601932" y="7215646"/>
                      <a:pt x="8597762" y="7336224"/>
                      <a:pt x="8344924" y="7328089"/>
                    </a:cubicBezTo>
                    <a:cubicBezTo>
                      <a:pt x="8344924" y="7328089"/>
                      <a:pt x="7968452" y="7307791"/>
                      <a:pt x="7085132" y="7315389"/>
                    </a:cubicBezTo>
                    <a:cubicBezTo>
                      <a:pt x="2143905" y="7323524"/>
                      <a:pt x="304023" y="7336224"/>
                      <a:pt x="304023" y="7336224"/>
                    </a:cubicBezTo>
                    <a:cubicBezTo>
                      <a:pt x="132548" y="7336224"/>
                      <a:pt x="4213" y="7235154"/>
                      <a:pt x="8532" y="7032607"/>
                    </a:cubicBezTo>
                    <a:cubicBezTo>
                      <a:pt x="8532" y="7032607"/>
                      <a:pt x="9630" y="6534066"/>
                      <a:pt x="4815" y="1701412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5" name="Rectangle 4"/>
          <p:cNvSpPr/>
          <p:nvPr/>
        </p:nvSpPr>
        <p:spPr>
          <a:xfrm>
            <a:off x="1233427" y="3793402"/>
            <a:ext cx="15813153" cy="57477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Gần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đây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C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nhận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thay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đổi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giọng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nói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to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khàn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vóc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dáng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cao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lênh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khênh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khuôn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mặt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dày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đặc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mụn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khiến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tự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ngại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giao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tiếp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bè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Những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đồng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ý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giữa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xuất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mỗi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góp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ý,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bảo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ban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C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rằng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hiểu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không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yêu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thương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mình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nữa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Lúc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nào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cũng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mệt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mỏi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bồn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chồn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bất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an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cảm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thấy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thân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thật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vô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dụng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algn="just">
              <a:lnSpc>
                <a:spcPct val="150000"/>
              </a:lnSpc>
            </a:pP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C,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gì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C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vượt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qua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trạng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thái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35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latin typeface="Arial" panose="020B0604020202020204" pitchFamily="34" charset="0"/>
                <a:cs typeface="Arial" panose="020B0604020202020204" pitchFamily="34" charset="0"/>
              </a:rPr>
              <a:t>này</a:t>
            </a:r>
            <a:r>
              <a:rPr lang="en-US" sz="3500" dirty="0"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</a:p>
        </p:txBody>
      </p:sp>
      <p:pic>
        <p:nvPicPr>
          <p:cNvPr id="15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rcRect/>
          <a:stretch>
            <a:fillRect/>
          </a:stretch>
        </p:blipFill>
        <p:spPr>
          <a:xfrm rot="1589783">
            <a:off x="16086927" y="373703"/>
            <a:ext cx="1919306" cy="1588226"/>
          </a:xfrm>
          <a:prstGeom prst="rect">
            <a:avLst/>
          </a:prstGeom>
        </p:spPr>
      </p:pic>
      <p:pic>
        <p:nvPicPr>
          <p:cNvPr id="17" name="Picture 12">
            <a:extLst>
              <a:ext uri="{FF2B5EF4-FFF2-40B4-BE49-F238E27FC236}">
                <a16:creationId xmlns:a16="http://schemas.microsoft.com/office/drawing/2014/main" xmlns="" id="{A8A7BB18-60FB-4103-B7F4-9E0351BEF6E8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60129" y="255189"/>
            <a:ext cx="1746596" cy="18544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57921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4" presetClass="entr" presetSubtype="1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animBg="1"/>
      <p:bldP spid="4" grpId="0"/>
      <p:bldP spid="5" grpId="0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4" name="Group 3"/>
          <p:cNvGrpSpPr/>
          <p:nvPr/>
        </p:nvGrpSpPr>
        <p:grpSpPr>
          <a:xfrm>
            <a:off x="1159151" y="2019299"/>
            <a:ext cx="15969698" cy="7902969"/>
            <a:chOff x="1159151" y="2019299"/>
            <a:chExt cx="15969698" cy="7902969"/>
          </a:xfrm>
        </p:grpSpPr>
        <p:grpSp>
          <p:nvGrpSpPr>
            <p:cNvPr id="9" name="Group 9"/>
            <p:cNvGrpSpPr/>
            <p:nvPr/>
          </p:nvGrpSpPr>
          <p:grpSpPr>
            <a:xfrm>
              <a:off x="1159151" y="2019299"/>
              <a:ext cx="15969698" cy="7902969"/>
              <a:chOff x="0" y="0"/>
              <a:chExt cx="8753394" cy="11166140"/>
            </a:xfrm>
            <a:solidFill>
              <a:schemeClr val="accent2"/>
            </a:solidFill>
          </p:grpSpPr>
          <p:sp>
            <p:nvSpPr>
              <p:cNvPr id="10" name="Freeform 10"/>
              <p:cNvSpPr/>
              <p:nvPr/>
            </p:nvSpPr>
            <p:spPr>
              <a:xfrm>
                <a:off x="-4213" y="0"/>
                <a:ext cx="8757607" cy="11166139"/>
              </a:xfrm>
              <a:custGeom>
                <a:avLst/>
                <a:gdLst/>
                <a:ahLst/>
                <a:cxnLst/>
                <a:rect l="l" t="t" r="r" b="b"/>
                <a:pathLst>
                  <a:path w="8757607" h="11166139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6019" y="12454"/>
                    </a:cubicBezTo>
                    <a:cubicBezTo>
                      <a:pt x="7011529" y="12671"/>
                      <a:pt x="8483539" y="0"/>
                      <a:pt x="8483539" y="0"/>
                    </a:cubicBezTo>
                    <a:cubicBezTo>
                      <a:pt x="8551002" y="0"/>
                      <a:pt x="8626939" y="0"/>
                      <a:pt x="8705712" y="85073"/>
                    </a:cubicBezTo>
                    <a:cubicBezTo>
                      <a:pt x="8748690" y="131488"/>
                      <a:pt x="8749758" y="240224"/>
                      <a:pt x="8750164" y="320281"/>
                    </a:cubicBezTo>
                    <a:cubicBezTo>
                      <a:pt x="8750164" y="320281"/>
                      <a:pt x="8748459" y="8616193"/>
                      <a:pt x="8748459" y="10403556"/>
                    </a:cubicBezTo>
                    <a:cubicBezTo>
                      <a:pt x="8748459" y="10617715"/>
                      <a:pt x="8757607" y="10916893"/>
                      <a:pt x="8757607" y="10916893"/>
                    </a:cubicBezTo>
                    <a:cubicBezTo>
                      <a:pt x="8757607" y="11045562"/>
                      <a:pt x="8753438" y="11166139"/>
                      <a:pt x="8500600" y="11158005"/>
                    </a:cubicBezTo>
                    <a:cubicBezTo>
                      <a:pt x="8500600" y="11158005"/>
                      <a:pt x="8124127" y="11137707"/>
                      <a:pt x="7225888" y="11145305"/>
                    </a:cubicBezTo>
                    <a:cubicBezTo>
                      <a:pt x="2172186" y="11153439"/>
                      <a:pt x="304023" y="11166139"/>
                      <a:pt x="304023" y="11166139"/>
                    </a:cubicBezTo>
                    <a:cubicBezTo>
                      <a:pt x="132548" y="11166139"/>
                      <a:pt x="4213" y="11065070"/>
                      <a:pt x="8532" y="10862523"/>
                    </a:cubicBezTo>
                    <a:cubicBezTo>
                      <a:pt x="8532" y="10862523"/>
                      <a:pt x="9630" y="10363982"/>
                      <a:pt x="4815" y="224101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7" name="Group 17"/>
            <p:cNvGrpSpPr/>
            <p:nvPr/>
          </p:nvGrpSpPr>
          <p:grpSpPr>
            <a:xfrm>
              <a:off x="1371600" y="2286796"/>
              <a:ext cx="15544800" cy="7367973"/>
              <a:chOff x="0" y="0"/>
              <a:chExt cx="8597719" cy="7336224"/>
            </a:xfrm>
          </p:grpSpPr>
          <p:sp>
            <p:nvSpPr>
              <p:cNvPr id="18" name="Freeform 18"/>
              <p:cNvSpPr/>
              <p:nvPr/>
            </p:nvSpPr>
            <p:spPr>
              <a:xfrm>
                <a:off x="-4213" y="0"/>
                <a:ext cx="8601931" cy="7336224"/>
              </a:xfrm>
              <a:custGeom>
                <a:avLst/>
                <a:gdLst/>
                <a:ahLst/>
                <a:cxnLst/>
                <a:rect l="l" t="t" r="r" b="b"/>
                <a:pathLst>
                  <a:path w="8601931" h="7336224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3247" y="12454"/>
                    </a:cubicBezTo>
                    <a:cubicBezTo>
                      <a:pt x="6875544" y="12671"/>
                      <a:pt x="8327863" y="0"/>
                      <a:pt x="8327863" y="0"/>
                    </a:cubicBezTo>
                    <a:cubicBezTo>
                      <a:pt x="8395327" y="0"/>
                      <a:pt x="8471264" y="0"/>
                      <a:pt x="8550037" y="85073"/>
                    </a:cubicBezTo>
                    <a:cubicBezTo>
                      <a:pt x="8593015" y="131488"/>
                      <a:pt x="8594083" y="240224"/>
                      <a:pt x="8594488" y="320281"/>
                    </a:cubicBezTo>
                    <a:cubicBezTo>
                      <a:pt x="8594488" y="320281"/>
                      <a:pt x="8592784" y="5447395"/>
                      <a:pt x="8592784" y="6573640"/>
                    </a:cubicBezTo>
                    <a:cubicBezTo>
                      <a:pt x="8592784" y="6787798"/>
                      <a:pt x="8601932" y="7086977"/>
                      <a:pt x="8601932" y="7086977"/>
                    </a:cubicBezTo>
                    <a:cubicBezTo>
                      <a:pt x="8601932" y="7215646"/>
                      <a:pt x="8597762" y="7336224"/>
                      <a:pt x="8344924" y="7328089"/>
                    </a:cubicBezTo>
                    <a:cubicBezTo>
                      <a:pt x="8344924" y="7328089"/>
                      <a:pt x="7968452" y="7307791"/>
                      <a:pt x="7085132" y="7315389"/>
                    </a:cubicBezTo>
                    <a:cubicBezTo>
                      <a:pt x="2143905" y="7323524"/>
                      <a:pt x="304023" y="7336224"/>
                      <a:pt x="304023" y="7336224"/>
                    </a:cubicBezTo>
                    <a:cubicBezTo>
                      <a:pt x="132548" y="7336224"/>
                      <a:pt x="4213" y="7235154"/>
                      <a:pt x="8532" y="7032607"/>
                    </a:cubicBezTo>
                    <a:cubicBezTo>
                      <a:pt x="8532" y="7032607"/>
                      <a:pt x="9630" y="6534066"/>
                      <a:pt x="4815" y="1701412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6146" name="Picture 2" descr="https://o.remove.bg/downloads/6f80a204-62eb-48c0-907d-db15bfb5a317/image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9969" y="3867284"/>
            <a:ext cx="1823404" cy="18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" name="Rectangle 2"/>
          <p:cNvSpPr/>
          <p:nvPr/>
        </p:nvSpPr>
        <p:spPr>
          <a:xfrm>
            <a:off x="3519358" y="4440432"/>
            <a:ext cx="8924238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300"/>
              </a:spcBef>
              <a:spcAft>
                <a:spcPts val="300"/>
              </a:spcAft>
            </a:pP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Đ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ọc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thêm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nhiều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báo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về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tuổi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dậy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thì</a:t>
            </a:r>
            <a:r>
              <a:rPr lang="nl-NL" sz="3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800" dirty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4" name="Picture 2" descr="https://o.remove.bg/downloads/6f80a204-62eb-48c0-907d-db15bfb5a317/image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82" y="5736691"/>
            <a:ext cx="1823404" cy="18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5" name="Picture 2" descr="https://o.remove.bg/downloads/6f80a204-62eb-48c0-907d-db15bfb5a317/image-removebg-preview.pn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13982" y="7606098"/>
            <a:ext cx="1823404" cy="18234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/>
          <p:nvPr/>
        </p:nvSpPr>
        <p:spPr>
          <a:xfrm>
            <a:off x="3337386" y="5779245"/>
            <a:ext cx="12746946" cy="173829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ham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gia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ngoại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khoá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văn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nghệ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ngoài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giờ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cùng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toả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3519358" y="8179246"/>
            <a:ext cx="12746946" cy="67710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Tìm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sự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bố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mẹ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suy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tích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cực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hơn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xmlns="" id="{88E7BC88-7110-D4D9-0EEF-5606E9AAA5C6}"/>
              </a:ext>
            </a:extLst>
          </p:cNvPr>
          <p:cNvSpPr txBox="1"/>
          <p:nvPr/>
        </p:nvSpPr>
        <p:spPr>
          <a:xfrm>
            <a:off x="7056726" y="571500"/>
            <a:ext cx="4174547" cy="1192634"/>
          </a:xfrm>
          <a:prstGeom prst="rect">
            <a:avLst/>
          </a:prstGeom>
          <a:solidFill>
            <a:srgbClr val="F6BBB7"/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500" b="1" dirty="0" smtClean="0">
                <a:solidFill>
                  <a:srgbClr val="000000"/>
                </a:solidFill>
                <a:highlight>
                  <a:srgbClr val="F6BBB7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 TẬP 2 </a:t>
            </a:r>
            <a:endParaRPr lang="en-US" sz="5500" b="1" dirty="0">
              <a:effectLst/>
              <a:highlight>
                <a:srgbClr val="F6BBB7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27" name="Picture 16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rcRect/>
          <a:stretch>
            <a:fillRect/>
          </a:stretch>
        </p:blipFill>
        <p:spPr>
          <a:xfrm rot="1589783">
            <a:off x="16086927" y="373703"/>
            <a:ext cx="1919306" cy="1588226"/>
          </a:xfrm>
          <a:prstGeom prst="rect">
            <a:avLst/>
          </a:prstGeom>
        </p:spPr>
      </p:pic>
      <p:pic>
        <p:nvPicPr>
          <p:cNvPr id="28" name="Picture 12">
            <a:extLst>
              <a:ext uri="{FF2B5EF4-FFF2-40B4-BE49-F238E27FC236}">
                <a16:creationId xmlns:a16="http://schemas.microsoft.com/office/drawing/2014/main" xmlns="" id="{A8A7BB18-60FB-4103-B7F4-9E0351BEF6E8}"/>
              </a:ext>
            </a:extLst>
          </p:cNvPr>
          <p:cNvPicPr>
            <a:picLocks noChangeAspect="1"/>
          </p:cNvPicPr>
          <p:nvPr/>
        </p:nvPicPr>
        <p:blipFill>
          <a:blip r:embed="rId31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360129" y="255189"/>
            <a:ext cx="1746596" cy="1854493"/>
          </a:xfrm>
          <a:prstGeom prst="rect">
            <a:avLst/>
          </a:prstGeom>
        </p:spPr>
      </p:pic>
      <p:sp>
        <p:nvSpPr>
          <p:cNvPr id="7" name="Rectangle 6"/>
          <p:cNvSpPr/>
          <p:nvPr/>
        </p:nvSpPr>
        <p:spPr>
          <a:xfrm>
            <a:off x="1905000" y="3086100"/>
            <a:ext cx="8331127" cy="677108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là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C,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em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sẽ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khuyên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800" dirty="0"/>
          </a:p>
        </p:txBody>
      </p:sp>
    </p:spTree>
    <p:extLst>
      <p:ext uri="{BB962C8B-B14F-4D97-AF65-F5344CB8AC3E}">
        <p14:creationId xmlns:p14="http://schemas.microsoft.com/office/powerpoint/2010/main" val="616883892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614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2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9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2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3" dur="5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5" grpId="0"/>
      <p:bldP spid="6" grpId="0"/>
      <p:bldP spid="7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21" name="Group 8">
            <a:extLst>
              <a:ext uri="{FF2B5EF4-FFF2-40B4-BE49-F238E27FC236}">
                <a16:creationId xmlns:a16="http://schemas.microsoft.com/office/drawing/2014/main" xmlns="" id="{5EBB11DE-CCE1-F39E-FA0F-7603FB71F677}"/>
              </a:ext>
            </a:extLst>
          </p:cNvPr>
          <p:cNvGrpSpPr/>
          <p:nvPr/>
        </p:nvGrpSpPr>
        <p:grpSpPr>
          <a:xfrm>
            <a:off x="1828800" y="2441783"/>
            <a:ext cx="14257669" cy="1939717"/>
            <a:chOff x="0" y="0"/>
            <a:chExt cx="11093271" cy="5685034"/>
          </a:xfrm>
          <a:solidFill>
            <a:schemeClr val="accent4">
              <a:lumMod val="40000"/>
              <a:lumOff val="60000"/>
            </a:schemeClr>
          </a:solidFill>
        </p:grpSpPr>
        <p:sp>
          <p:nvSpPr>
            <p:cNvPr id="22" name="Freeform 9">
              <a:extLst>
                <a:ext uri="{FF2B5EF4-FFF2-40B4-BE49-F238E27FC236}">
                  <a16:creationId xmlns:a16="http://schemas.microsoft.com/office/drawing/2014/main" xmlns="" id="{9284661E-31E8-994A-697C-688D16E02BCF}"/>
                </a:ext>
              </a:extLst>
            </p:cNvPr>
            <p:cNvSpPr/>
            <p:nvPr/>
          </p:nvSpPr>
          <p:spPr>
            <a:xfrm>
              <a:off x="-4213" y="0"/>
              <a:ext cx="11097484" cy="5685034"/>
            </a:xfrm>
            <a:custGeom>
              <a:avLst/>
              <a:gdLst/>
              <a:ahLst/>
              <a:cxnLst/>
              <a:rect l="l" t="t" r="r" b="b"/>
              <a:pathLst>
                <a:path w="11097484" h="5685034">
                  <a:moveTo>
                    <a:pt x="278431" y="16918"/>
                  </a:moveTo>
                  <a:cubicBezTo>
                    <a:pt x="278431" y="16918"/>
                    <a:pt x="604014" y="12258"/>
                    <a:pt x="1067679" y="12454"/>
                  </a:cubicBezTo>
                  <a:cubicBezTo>
                    <a:pt x="9055454" y="12671"/>
                    <a:pt x="10823415" y="0"/>
                    <a:pt x="10823415" y="0"/>
                  </a:cubicBezTo>
                  <a:cubicBezTo>
                    <a:pt x="10890879" y="0"/>
                    <a:pt x="10966816" y="0"/>
                    <a:pt x="11045589" y="85073"/>
                  </a:cubicBezTo>
                  <a:cubicBezTo>
                    <a:pt x="11088567" y="131488"/>
                    <a:pt x="11089635" y="240224"/>
                    <a:pt x="11090040" y="320281"/>
                  </a:cubicBezTo>
                  <a:cubicBezTo>
                    <a:pt x="11090040" y="320281"/>
                    <a:pt x="11088336" y="4081232"/>
                    <a:pt x="11088336" y="4922450"/>
                  </a:cubicBezTo>
                  <a:cubicBezTo>
                    <a:pt x="11088336" y="5136609"/>
                    <a:pt x="11097484" y="5435788"/>
                    <a:pt x="11097484" y="5435788"/>
                  </a:cubicBezTo>
                  <a:cubicBezTo>
                    <a:pt x="11097484" y="5564456"/>
                    <a:pt x="11093314" y="5685034"/>
                    <a:pt x="10840476" y="5676900"/>
                  </a:cubicBezTo>
                  <a:cubicBezTo>
                    <a:pt x="10840476" y="5676900"/>
                    <a:pt x="10464004" y="5656601"/>
                    <a:pt x="9341519" y="5664200"/>
                  </a:cubicBezTo>
                  <a:cubicBezTo>
                    <a:pt x="2597260" y="5672334"/>
                    <a:pt x="304023" y="5685034"/>
                    <a:pt x="304023" y="5685034"/>
                  </a:cubicBezTo>
                  <a:cubicBezTo>
                    <a:pt x="132548" y="5685034"/>
                    <a:pt x="4213" y="5583965"/>
                    <a:pt x="8532" y="5381418"/>
                  </a:cubicBezTo>
                  <a:cubicBezTo>
                    <a:pt x="8532" y="5381418"/>
                    <a:pt x="9630" y="4882876"/>
                    <a:pt x="4815" y="1468773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grpFill/>
          </p:spPr>
        </p:sp>
      </p:grp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6981A142-3287-3899-8EDF-9C9727F25BD4}"/>
              </a:ext>
            </a:extLst>
          </p:cNvPr>
          <p:cNvSpPr txBox="1"/>
          <p:nvPr/>
        </p:nvSpPr>
        <p:spPr>
          <a:xfrm>
            <a:off x="1910595" y="2645277"/>
            <a:ext cx="14088663" cy="153272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30000"/>
              </a:lnSpc>
            </a:pP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Nghiên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cứu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15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biểu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tâm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lí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(SGK tr.38)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nhiệm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vụ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1761826">
            <a:off x="-1678894" y="8892492"/>
            <a:ext cx="5069240" cy="1318002"/>
          </a:xfrm>
          <a:prstGeom prst="rect">
            <a:avLst/>
          </a:prstGeom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xmlns="" id="{E76D598B-4E96-AAAE-D67C-DF70EBE54E3F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flipH="1">
            <a:off x="14416533" y="3695244"/>
            <a:ext cx="2438400" cy="6151926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xmlns="" id="{A8A7BB18-60FB-4103-B7F4-9E0351BEF6E8}"/>
              </a:ext>
            </a:extLst>
          </p:cNvPr>
          <p:cNvPicPr>
            <a:picLocks noChangeAspect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533400" y="511292"/>
            <a:ext cx="1586948" cy="1684983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E7BC88-7110-D4D9-0EEF-5606E9AAA5C6}"/>
              </a:ext>
            </a:extLst>
          </p:cNvPr>
          <p:cNvSpPr txBox="1"/>
          <p:nvPr/>
        </p:nvSpPr>
        <p:spPr>
          <a:xfrm>
            <a:off x="7056726" y="571500"/>
            <a:ext cx="4174547" cy="1192634"/>
          </a:xfrm>
          <a:prstGeom prst="rect">
            <a:avLst/>
          </a:prstGeom>
          <a:solidFill>
            <a:srgbClr val="F6BBB7"/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500" b="1" dirty="0" smtClean="0">
                <a:solidFill>
                  <a:srgbClr val="000000"/>
                </a:solidFill>
                <a:highlight>
                  <a:srgbClr val="F6BBB7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 TẬP </a:t>
            </a:r>
            <a:r>
              <a:rPr lang="en-US" sz="5500" b="1" dirty="0">
                <a:solidFill>
                  <a:srgbClr val="000000"/>
                </a:solidFill>
                <a:highlight>
                  <a:srgbClr val="F6BBB7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</a:t>
            </a:r>
            <a:r>
              <a:rPr lang="en-US" sz="5500" b="1" dirty="0" smtClean="0">
                <a:solidFill>
                  <a:srgbClr val="000000"/>
                </a:solidFill>
                <a:highlight>
                  <a:srgbClr val="F6BBB7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endParaRPr lang="en-US" sz="5500" b="1" dirty="0">
              <a:effectLst/>
              <a:highlight>
                <a:srgbClr val="F6BBB7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4"/>
          <p:cNvSpPr/>
          <p:nvPr/>
        </p:nvSpPr>
        <p:spPr>
          <a:xfrm>
            <a:off x="1910594" y="5279504"/>
            <a:ext cx="12430501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Tất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em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nhắm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mắt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cúi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mặt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hoặc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có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gục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đầu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xuống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Giơ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tay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lên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xác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căng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thẳng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tâm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lí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mình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gặp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phải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giáo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lần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lượt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đọc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15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3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1579814">
            <a:off x="13990269" y="46473"/>
            <a:ext cx="4916819" cy="1492925"/>
          </a:xfrm>
          <a:prstGeom prst="rect">
            <a:avLst/>
          </a:prstGeom>
        </p:spPr>
      </p:pic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5" presetClass="entr" presetSubtype="1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5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5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6" fill="hold">
                      <p:stCondLst>
                        <p:cond delay="indefinite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0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1"/>
      <p:bldP spid="10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6"/>
              </a:ext>
            </a:extLst>
          </a:blip>
          <a:srcRect/>
          <a:stretch>
            <a:fillRect/>
          </a:stretch>
        </p:blipFill>
        <p:spPr>
          <a:xfrm rot="1761826">
            <a:off x="-1678894" y="8892492"/>
            <a:ext cx="5069240" cy="1318002"/>
          </a:xfrm>
          <a:prstGeom prst="rect">
            <a:avLst/>
          </a:prstGeom>
        </p:spPr>
      </p:pic>
      <p:pic>
        <p:nvPicPr>
          <p:cNvPr id="11" name="Picture 12">
            <a:extLst>
              <a:ext uri="{FF2B5EF4-FFF2-40B4-BE49-F238E27FC236}">
                <a16:creationId xmlns:a16="http://schemas.microsoft.com/office/drawing/2014/main" xmlns="" id="{A8A7BB18-60FB-4103-B7F4-9E0351BEF6E8}"/>
              </a:ext>
            </a:extLst>
          </p:cNvPr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533400" y="511292"/>
            <a:ext cx="1586948" cy="1684983"/>
          </a:xfrm>
          <a:prstGeom prst="rect">
            <a:avLst/>
          </a:prstGeom>
        </p:spPr>
      </p:pic>
      <p:pic>
        <p:nvPicPr>
          <p:cNvPr id="12" name="Picture 3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1579814">
            <a:off x="13990269" y="46473"/>
            <a:ext cx="4916819" cy="149292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10518" r="6234" b="42886"/>
          <a:stretch/>
        </p:blipFill>
        <p:spPr>
          <a:xfrm>
            <a:off x="440342" y="511292"/>
            <a:ext cx="9841579" cy="6613408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pic>
        <p:nvPicPr>
          <p:cNvPr id="13" name="Picture 12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11" t="57114" r="6234" b="3001"/>
          <a:stretch/>
        </p:blipFill>
        <p:spPr>
          <a:xfrm>
            <a:off x="7989222" y="4152900"/>
            <a:ext cx="9841578" cy="5660921"/>
          </a:xfrm>
          <a:prstGeom prst="rect">
            <a:avLst/>
          </a:prstGeom>
          <a:ln>
            <a:solidFill>
              <a:schemeClr val="tx1"/>
            </a:solidFill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3156712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3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3" name="Group 2"/>
          <p:cNvGrpSpPr/>
          <p:nvPr/>
        </p:nvGrpSpPr>
        <p:grpSpPr>
          <a:xfrm>
            <a:off x="908993" y="2095499"/>
            <a:ext cx="16466470" cy="7620001"/>
            <a:chOff x="908993" y="1788095"/>
            <a:chExt cx="16466470" cy="7875308"/>
          </a:xfrm>
        </p:grpSpPr>
        <p:grpSp>
          <p:nvGrpSpPr>
            <p:cNvPr id="14" name="Group 3"/>
            <p:cNvGrpSpPr/>
            <p:nvPr/>
          </p:nvGrpSpPr>
          <p:grpSpPr>
            <a:xfrm>
              <a:off x="908993" y="1788095"/>
              <a:ext cx="16466470" cy="7875308"/>
              <a:chOff x="0" y="0"/>
              <a:chExt cx="8753394" cy="10359296"/>
            </a:xfrm>
            <a:solidFill>
              <a:schemeClr val="accent3"/>
            </a:solidFill>
          </p:grpSpPr>
          <p:sp>
            <p:nvSpPr>
              <p:cNvPr id="16" name="Freeform 4"/>
              <p:cNvSpPr/>
              <p:nvPr/>
            </p:nvSpPr>
            <p:spPr>
              <a:xfrm>
                <a:off x="-4213" y="0"/>
                <a:ext cx="8757607" cy="10359296"/>
              </a:xfrm>
              <a:custGeom>
                <a:avLst/>
                <a:gdLst/>
                <a:ahLst/>
                <a:cxnLst/>
                <a:rect l="l" t="t" r="r" b="b"/>
                <a:pathLst>
                  <a:path w="8757607" h="1035929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6019" y="12454"/>
                    </a:cubicBezTo>
                    <a:cubicBezTo>
                      <a:pt x="7011529" y="12671"/>
                      <a:pt x="8483539" y="0"/>
                      <a:pt x="8483539" y="0"/>
                    </a:cubicBezTo>
                    <a:cubicBezTo>
                      <a:pt x="8551002" y="0"/>
                      <a:pt x="8626939" y="0"/>
                      <a:pt x="8705712" y="85073"/>
                    </a:cubicBezTo>
                    <a:cubicBezTo>
                      <a:pt x="8748690" y="131488"/>
                      <a:pt x="8749758" y="240224"/>
                      <a:pt x="8750164" y="320281"/>
                    </a:cubicBezTo>
                    <a:cubicBezTo>
                      <a:pt x="8750164" y="320281"/>
                      <a:pt x="8748459" y="7948626"/>
                      <a:pt x="8748459" y="9596712"/>
                    </a:cubicBezTo>
                    <a:cubicBezTo>
                      <a:pt x="8748459" y="9810871"/>
                      <a:pt x="8757607" y="10110050"/>
                      <a:pt x="8757607" y="10110050"/>
                    </a:cubicBezTo>
                    <a:cubicBezTo>
                      <a:pt x="8757607" y="10238718"/>
                      <a:pt x="8753438" y="10359296"/>
                      <a:pt x="8500600" y="10351162"/>
                    </a:cubicBezTo>
                    <a:cubicBezTo>
                      <a:pt x="8500600" y="10351162"/>
                      <a:pt x="8124127" y="10330863"/>
                      <a:pt x="7225888" y="10338462"/>
                    </a:cubicBezTo>
                    <a:cubicBezTo>
                      <a:pt x="2172186" y="10346596"/>
                      <a:pt x="304023" y="10359296"/>
                      <a:pt x="304023" y="10359296"/>
                    </a:cubicBezTo>
                    <a:cubicBezTo>
                      <a:pt x="132548" y="10359296"/>
                      <a:pt x="4213" y="10258227"/>
                      <a:pt x="8532" y="10055680"/>
                    </a:cubicBezTo>
                    <a:cubicBezTo>
                      <a:pt x="8532" y="10055680"/>
                      <a:pt x="9630" y="9557139"/>
                      <a:pt x="4815" y="2127337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grpFill/>
            </p:spPr>
          </p:sp>
        </p:grpSp>
        <p:grpSp>
          <p:nvGrpSpPr>
            <p:cNvPr id="18" name="Group 8">
              <a:extLst>
                <a:ext uri="{FF2B5EF4-FFF2-40B4-BE49-F238E27FC236}">
                  <a16:creationId xmlns:a16="http://schemas.microsoft.com/office/drawing/2014/main" xmlns="" id="{889C76CF-0008-E2C9-FB5E-5E377229400D}"/>
                </a:ext>
              </a:extLst>
            </p:cNvPr>
            <p:cNvGrpSpPr/>
            <p:nvPr/>
          </p:nvGrpSpPr>
          <p:grpSpPr>
            <a:xfrm>
              <a:off x="1124842" y="2020551"/>
              <a:ext cx="16026847" cy="7410397"/>
              <a:chOff x="-41866" y="-85516"/>
              <a:chExt cx="8681452" cy="8455135"/>
            </a:xfrm>
          </p:grpSpPr>
          <p:sp>
            <p:nvSpPr>
              <p:cNvPr id="19" name="Freeform 9">
                <a:extLst>
                  <a:ext uri="{FF2B5EF4-FFF2-40B4-BE49-F238E27FC236}">
                    <a16:creationId xmlns:a16="http://schemas.microsoft.com/office/drawing/2014/main" xmlns="" id="{9F26160A-534A-DB68-5238-26E0E1D33E24}"/>
                  </a:ext>
                </a:extLst>
              </p:cNvPr>
              <p:cNvSpPr/>
              <p:nvPr/>
            </p:nvSpPr>
            <p:spPr>
              <a:xfrm>
                <a:off x="-41866" y="-85516"/>
                <a:ext cx="8681452" cy="8455135"/>
              </a:xfrm>
              <a:custGeom>
                <a:avLst/>
                <a:gdLst/>
                <a:ahLst/>
                <a:cxnLst/>
                <a:rect l="l" t="t" r="r" b="b"/>
                <a:pathLst>
                  <a:path w="8601931" h="8267039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3247" y="12454"/>
                    </a:cubicBezTo>
                    <a:cubicBezTo>
                      <a:pt x="6875544" y="12671"/>
                      <a:pt x="8327863" y="0"/>
                      <a:pt x="8327863" y="0"/>
                    </a:cubicBezTo>
                    <a:cubicBezTo>
                      <a:pt x="8395327" y="0"/>
                      <a:pt x="8471264" y="0"/>
                      <a:pt x="8550037" y="85073"/>
                    </a:cubicBezTo>
                    <a:cubicBezTo>
                      <a:pt x="8593015" y="131488"/>
                      <a:pt x="8594083" y="240224"/>
                      <a:pt x="8594488" y="320281"/>
                    </a:cubicBezTo>
                    <a:cubicBezTo>
                      <a:pt x="8594488" y="320281"/>
                      <a:pt x="8592784" y="6217533"/>
                      <a:pt x="8592784" y="7504454"/>
                    </a:cubicBezTo>
                    <a:cubicBezTo>
                      <a:pt x="8592784" y="7718613"/>
                      <a:pt x="8601932" y="8017792"/>
                      <a:pt x="8601932" y="8017792"/>
                    </a:cubicBezTo>
                    <a:cubicBezTo>
                      <a:pt x="8601932" y="8146461"/>
                      <a:pt x="8597762" y="8267039"/>
                      <a:pt x="8344924" y="8258904"/>
                    </a:cubicBezTo>
                    <a:cubicBezTo>
                      <a:pt x="8344924" y="8258904"/>
                      <a:pt x="7968452" y="8238606"/>
                      <a:pt x="7085132" y="8246204"/>
                    </a:cubicBezTo>
                    <a:cubicBezTo>
                      <a:pt x="2143905" y="8254339"/>
                      <a:pt x="304023" y="8267039"/>
                      <a:pt x="304023" y="8267039"/>
                    </a:cubicBezTo>
                    <a:cubicBezTo>
                      <a:pt x="132548" y="8267039"/>
                      <a:pt x="4213" y="8165970"/>
                      <a:pt x="8532" y="7963422"/>
                    </a:cubicBezTo>
                    <a:cubicBezTo>
                      <a:pt x="8532" y="7963422"/>
                      <a:pt x="9630" y="7464882"/>
                      <a:pt x="4815" y="1832556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4" name="Picture 1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0"/>
              </a:ext>
            </a:extLst>
          </a:blip>
          <a:srcRect/>
          <a:stretch>
            <a:fillRect/>
          </a:stretch>
        </p:blipFill>
        <p:spPr>
          <a:xfrm rot="1589783">
            <a:off x="16082513" y="405331"/>
            <a:ext cx="1842865" cy="152497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xmlns="" id="{88E7BC88-7110-D4D9-0EEF-5606E9AAA5C6}"/>
              </a:ext>
            </a:extLst>
          </p:cNvPr>
          <p:cNvSpPr txBox="1"/>
          <p:nvPr/>
        </p:nvSpPr>
        <p:spPr>
          <a:xfrm>
            <a:off x="7056726" y="571500"/>
            <a:ext cx="4174547" cy="1192634"/>
          </a:xfrm>
          <a:prstGeom prst="rect">
            <a:avLst/>
          </a:prstGeom>
          <a:solidFill>
            <a:srgbClr val="F6BBB7"/>
          </a:solidFill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300"/>
              </a:spcBef>
              <a:spcAft>
                <a:spcPts val="300"/>
              </a:spcAft>
            </a:pPr>
            <a:r>
              <a:rPr lang="en-US" sz="5500" b="1" dirty="0" smtClean="0">
                <a:solidFill>
                  <a:srgbClr val="000000"/>
                </a:solidFill>
                <a:highlight>
                  <a:srgbClr val="F6BBB7"/>
                </a:highlight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 TẬP 4 </a:t>
            </a:r>
            <a:endParaRPr lang="en-US" sz="5500" b="1" dirty="0">
              <a:effectLst/>
              <a:highlight>
                <a:srgbClr val="F6BBB7"/>
              </a:highlight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514921" y="2412033"/>
            <a:ext cx="6934200" cy="6986932"/>
          </a:xfrm>
          <a:prstGeom prst="rect">
            <a:avLst/>
          </a:prstGeom>
        </p:spPr>
      </p:pic>
      <p:sp>
        <p:nvSpPr>
          <p:cNvPr id="5" name="Rectangle 4"/>
          <p:cNvSpPr/>
          <p:nvPr/>
        </p:nvSpPr>
        <p:spPr>
          <a:xfrm>
            <a:off x="8839200" y="4105006"/>
            <a:ext cx="7913446" cy="36009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</a:t>
            </a:r>
            <a:r>
              <a:rPr lang="en-US" sz="38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ọc</a:t>
            </a:r>
            <a:r>
              <a:rPr lang="en-US" sz="3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bước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hành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bài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tập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Yoga </a:t>
            </a:r>
            <a:r>
              <a:rPr lang="en-US" sz="38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cười</a:t>
            </a:r>
            <a:r>
              <a:rPr lang="en-US" sz="38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Wingdings" panose="05000000000000000000" pitchFamily="2" charset="2"/>
              <a:buChar char="§"/>
            </a:pP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Quan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sát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/ video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Yoga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cười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8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cs typeface="Arial" panose="020B0604020202020204" pitchFamily="34" charset="0"/>
              </a:rPr>
              <a:t>thực</a:t>
            </a:r>
            <a:r>
              <a:rPr lang="en-US" sz="38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hành</a:t>
            </a:r>
            <a:r>
              <a:rPr lang="en-US" sz="38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9552036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53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5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2" dur="500"/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4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6" name="y2mate.com - GIỮ TINH THẦN LẠC QUAN VỚI YOGA CƯỜI_1080p (video-converter.com)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39282496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0566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10" name="Group 3"/>
          <p:cNvGrpSpPr/>
          <p:nvPr/>
        </p:nvGrpSpPr>
        <p:grpSpPr>
          <a:xfrm>
            <a:off x="2209800" y="2736990"/>
            <a:ext cx="13531855" cy="4813020"/>
            <a:chOff x="0" y="0"/>
            <a:chExt cx="5078243" cy="1884184"/>
          </a:xfrm>
        </p:grpSpPr>
        <p:sp>
          <p:nvSpPr>
            <p:cNvPr id="15" name="Freeform 4"/>
            <p:cNvSpPr/>
            <p:nvPr/>
          </p:nvSpPr>
          <p:spPr>
            <a:xfrm>
              <a:off x="-4213" y="0"/>
              <a:ext cx="5082455" cy="1884183"/>
            </a:xfrm>
            <a:custGeom>
              <a:avLst/>
              <a:gdLst/>
              <a:ahLst/>
              <a:cxnLst/>
              <a:rect l="l" t="t" r="r" b="b"/>
              <a:pathLst>
                <a:path w="5082455" h="1884183">
                  <a:moveTo>
                    <a:pt x="278431" y="16918"/>
                  </a:moveTo>
                  <a:cubicBezTo>
                    <a:pt x="278431" y="16918"/>
                    <a:pt x="604014" y="12258"/>
                    <a:pt x="960586" y="12454"/>
                  </a:cubicBezTo>
                  <a:cubicBezTo>
                    <a:pt x="3801218" y="12671"/>
                    <a:pt x="4808387" y="0"/>
                    <a:pt x="4808387" y="0"/>
                  </a:cubicBezTo>
                  <a:cubicBezTo>
                    <a:pt x="4875851" y="0"/>
                    <a:pt x="4951788" y="0"/>
                    <a:pt x="5030561" y="85073"/>
                  </a:cubicBezTo>
                  <a:cubicBezTo>
                    <a:pt x="5073539" y="131488"/>
                    <a:pt x="5074607" y="240224"/>
                    <a:pt x="5075012" y="320281"/>
                  </a:cubicBezTo>
                  <a:cubicBezTo>
                    <a:pt x="5075012" y="320281"/>
                    <a:pt x="5073308" y="936483"/>
                    <a:pt x="5073308" y="1121599"/>
                  </a:cubicBezTo>
                  <a:cubicBezTo>
                    <a:pt x="5073308" y="1335758"/>
                    <a:pt x="5082456" y="1634937"/>
                    <a:pt x="5082456" y="1634937"/>
                  </a:cubicBezTo>
                  <a:cubicBezTo>
                    <a:pt x="5082456" y="1763606"/>
                    <a:pt x="5078286" y="1884183"/>
                    <a:pt x="4825448" y="1876049"/>
                  </a:cubicBezTo>
                  <a:cubicBezTo>
                    <a:pt x="4825448" y="1876049"/>
                    <a:pt x="4448976" y="1855751"/>
                    <a:pt x="3902950" y="1863349"/>
                  </a:cubicBezTo>
                  <a:cubicBezTo>
                    <a:pt x="1504539" y="1871483"/>
                    <a:pt x="304023" y="1884183"/>
                    <a:pt x="304023" y="1884183"/>
                  </a:cubicBezTo>
                  <a:cubicBezTo>
                    <a:pt x="132548" y="1884183"/>
                    <a:pt x="4213" y="1783114"/>
                    <a:pt x="8532" y="1580567"/>
                  </a:cubicBezTo>
                  <a:cubicBezTo>
                    <a:pt x="8532" y="1580567"/>
                    <a:pt x="9630" y="1082026"/>
                    <a:pt x="4815" y="933265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solidFill>
              <a:srgbClr val="51AB8F"/>
            </a:solidFill>
          </p:spPr>
        </p:sp>
      </p:grpSp>
      <p:pic>
        <p:nvPicPr>
          <p:cNvPr id="16" name="Picture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2613574" y="2190685"/>
            <a:ext cx="4454472" cy="1092607"/>
          </a:xfrm>
          <a:prstGeom prst="rect">
            <a:avLst/>
          </a:prstGeom>
        </p:spPr>
      </p:pic>
      <p:pic>
        <p:nvPicPr>
          <p:cNvPr id="17" name="Picture 27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3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 rot="19366971" flipH="1">
            <a:off x="15418595" y="612690"/>
            <a:ext cx="1106938" cy="2454905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2372460" y="4397140"/>
            <a:ext cx="13543080" cy="134697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</a:pPr>
            <a:r>
              <a:rPr lang="en-US" sz="7000" b="1" dirty="0" smtClean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VẬN DỤNG</a:t>
            </a:r>
            <a:endParaRPr lang="en-US" sz="70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0" name="Picture 8"/>
          <p:cNvPicPr>
            <a:picLocks noChangeAspect="1"/>
          </p:cNvPicPr>
          <p:nvPr/>
        </p:nvPicPr>
        <p:blipFill>
          <a:blip r:embed="rId9">
            <a:duotone>
              <a:prstClr val="black"/>
              <a:srgbClr val="FFFF00">
                <a:tint val="45000"/>
                <a:satMod val="400000"/>
              </a:srgbClr>
            </a:duotone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rightnessContrast bright="40000" contrast="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 rot="1954949">
            <a:off x="-1253487" y="-2320659"/>
            <a:ext cx="5361002" cy="5569872"/>
          </a:xfrm>
          <a:prstGeom prst="rect">
            <a:avLst/>
          </a:prstGeom>
        </p:spPr>
      </p:pic>
      <p:pic>
        <p:nvPicPr>
          <p:cNvPr id="22" name="Picture 15"/>
          <p:cNvPicPr>
            <a:picLocks noChangeAspect="1"/>
          </p:cNvPicPr>
          <p:nvPr/>
        </p:nvPicPr>
        <p:blipFill>
          <a:blip r:embed="rId12">
            <a:duotone>
              <a:prstClr val="black"/>
              <a:schemeClr val="accent6">
                <a:tint val="45000"/>
                <a:satMod val="400000"/>
              </a:schemeClr>
            </a:duotone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rot="5400000">
            <a:off x="8485735" y="532862"/>
            <a:ext cx="1256270" cy="18653060"/>
          </a:xfrm>
          <a:prstGeom prst="rect">
            <a:avLst/>
          </a:prstGeom>
        </p:spPr>
      </p:pic>
      <p:pic>
        <p:nvPicPr>
          <p:cNvPr id="21" name="Picture 15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28"/>
              </a:ext>
            </a:extLst>
          </a:blip>
          <a:srcRect/>
          <a:stretch>
            <a:fillRect/>
          </a:stretch>
        </p:blipFill>
        <p:spPr>
          <a:xfrm>
            <a:off x="4794089" y="6624693"/>
            <a:ext cx="8699821" cy="2838316"/>
          </a:xfrm>
          <a:prstGeom prst="rect">
            <a:avLst/>
          </a:prstGeom>
        </p:spPr>
      </p:pic>
      <p:pic>
        <p:nvPicPr>
          <p:cNvPr id="8194" name="Picture 2" descr="https://o.remove.bg/downloads/6199effe-2c23-4870-9ff6-a9a746ba596c/image-removebg-preview.png"/>
          <p:cNvPicPr>
            <a:picLocks noChangeAspect="1" noChangeArrowheads="1"/>
          </p:cNvPicPr>
          <p:nvPr/>
        </p:nvPicPr>
        <p:blipFill>
          <a:blip r:embed="rId2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321548" y="7284722"/>
            <a:ext cx="2863827" cy="286382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4" name="Picture 9">
            <a:extLst>
              <a:ext uri="{FF2B5EF4-FFF2-40B4-BE49-F238E27FC236}">
                <a16:creationId xmlns:a16="http://schemas.microsoft.com/office/drawing/2014/main" xmlns="" id="{5DCD4618-98B1-4E64-9567-2ACB93361BC5}"/>
              </a:ext>
            </a:extLst>
          </p:cNvPr>
          <p:cNvPicPr>
            <a:picLocks noChangeAspect="1"/>
          </p:cNvPicPr>
          <p:nvPr/>
        </p:nvPicPr>
        <p:blipFill>
          <a:blip r:embed="rId3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41"/>
              </a:ext>
            </a:extLst>
          </a:blip>
          <a:srcRect/>
          <a:stretch>
            <a:fillRect/>
          </a:stretch>
        </p:blipFill>
        <p:spPr>
          <a:xfrm>
            <a:off x="13712548" y="8136862"/>
            <a:ext cx="2376877" cy="149095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348064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16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="" xmlns:asvg="http://schemas.microsoft.com/office/drawing/2016/SVG/main" r:embed="rId39"/>
              </a:ext>
            </a:extLst>
          </a:blip>
          <a:srcRect/>
          <a:stretch>
            <a:fillRect/>
          </a:stretch>
        </p:blipFill>
        <p:spPr>
          <a:xfrm>
            <a:off x="858187" y="643413"/>
            <a:ext cx="16571626" cy="9000173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1562100" y="1257300"/>
            <a:ext cx="15163800" cy="7543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500" b="1" i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Nhiệm</a:t>
            </a:r>
            <a:r>
              <a:rPr lang="en-US" sz="3500" b="1" i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b="1" i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vụ</a:t>
            </a:r>
            <a:r>
              <a:rPr lang="en-US" sz="3500" b="1" i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1: </a:t>
            </a:r>
            <a:r>
              <a:rPr lang="en-US" sz="3500" b="1" i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US" sz="3500" b="1" i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b="1" i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US" sz="3500" b="1" i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b="1" i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sổ</a:t>
            </a:r>
            <a:r>
              <a:rPr lang="en-US" sz="3500" b="1" i="1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b="1" i="1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tay</a:t>
            </a:r>
            <a:endParaRPr lang="en-US" sz="3500" i="1" dirty="0">
              <a:solidFill>
                <a:schemeClr val="bg1"/>
              </a:solidFill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nhà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cụ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457200" indent="-4572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Clr>
                <a:schemeClr val="bg1"/>
              </a:buClr>
              <a:buFont typeface="Wingdings" panose="05000000000000000000" pitchFamily="2" charset="2"/>
              <a:buChar char="v"/>
            </a:pPr>
            <a:r>
              <a:rPr lang="en-US" sz="3500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35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hoạch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marL="457200" lvl="0" indent="-4572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Tạo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nhóm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thống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nhất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ý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tưởng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tên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sổ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tay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bố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cục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trình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bày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).</a:t>
            </a:r>
          </a:p>
          <a:p>
            <a:pPr marL="457200" lvl="0" indent="-4572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Liệt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kê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cần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làm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sưu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tầm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tư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liệu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ảnh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,...). </a:t>
            </a:r>
          </a:p>
          <a:p>
            <a:pPr marL="457200" lvl="0" indent="-4572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Phân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nhiệm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vụ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cho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thành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thời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gian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hoàn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thành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</a:p>
          <a:p>
            <a:pPr marL="457200" indent="-4572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v"/>
            </a:pPr>
            <a:r>
              <a:rPr lang="en-US" sz="3500" dirty="0" err="1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3500" dirty="0" smtClean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marL="457200" lvl="0" indent="-4572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Arial" panose="020B0604020202020204" pitchFamily="34" charset="0"/>
              <a:buChar char="•"/>
            </a:pP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Thiết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sổ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tay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(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chú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ý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đến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tiêu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chí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hình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thức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nội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dung,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sự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sáng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tạo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tác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động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hiệu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quả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lan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toả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sự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phối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hợp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của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thành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500" dirty="0" err="1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viên</a:t>
            </a:r>
            <a:r>
              <a:rPr lang="en-US" sz="3500" dirty="0">
                <a:solidFill>
                  <a:schemeClr val="bg1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,...). </a:t>
            </a:r>
            <a:endParaRPr lang="en-US" sz="3500" dirty="0">
              <a:solidFill>
                <a:schemeClr val="bg1"/>
              </a:solidFill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Picture 20"/>
          <p:cNvPicPr>
            <a:picLocks noChangeAspect="1"/>
          </p:cNvPicPr>
          <p:nvPr/>
        </p:nvPicPr>
        <p:blipFill>
          <a:blip r:embed="rId4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6720820" y="1280160"/>
            <a:ext cx="1304699" cy="15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97741368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44" dur="500"/>
                                        <p:tgtEl>
                                          <p:spTgt spid="3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sp>
        <p:nvSpPr>
          <p:cNvPr id="3" name="Rectangle 2"/>
          <p:cNvSpPr/>
          <p:nvPr/>
        </p:nvSpPr>
        <p:spPr>
          <a:xfrm>
            <a:off x="647700" y="910290"/>
            <a:ext cx="16992600" cy="84664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600" b="1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Nhiệm</a:t>
            </a:r>
            <a:r>
              <a:rPr lang="en-US" sz="3600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vụ</a:t>
            </a:r>
            <a:r>
              <a:rPr lang="en-US" sz="3600" b="1" i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2: </a:t>
            </a:r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Quay video </a:t>
            </a:r>
            <a:r>
              <a:rPr lang="en-US" sz="3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giúp</a:t>
            </a:r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tỏa</a:t>
            </a:r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>
                <a:latin typeface="Arial" panose="020B0604020202020204" pitchFamily="34" charset="0"/>
                <a:cs typeface="Arial" panose="020B0604020202020204" pitchFamily="34" charset="0"/>
              </a:rPr>
              <a:t>căng</a:t>
            </a:r>
            <a:r>
              <a:rPr lang="en-US" sz="3600" b="1" i="1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b="1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endParaRPr lang="en-US" sz="3600" b="1" i="1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</a:pP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Thực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nhà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theo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công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việc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cụ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như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sau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</a:t>
            </a:r>
          </a:p>
          <a:p>
            <a:pPr marL="571500" indent="-5715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v"/>
            </a:pPr>
            <a:r>
              <a:rPr lang="en-US" sz="36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Lập</a:t>
            </a:r>
            <a:r>
              <a:rPr lang="en-US" sz="36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kế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hoạch</a:t>
            </a:r>
            <a:r>
              <a:rPr lang="en-US" sz="36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</a:p>
          <a:p>
            <a:pPr marL="571500" lvl="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Suy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nghĩ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thảo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luận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nếu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lựa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chọn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phù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hợp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sở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thích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điều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kiện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marL="571500" lvl="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kịch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bản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danh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sách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phương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tiện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cần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có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hỗ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trợ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việc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quay video.</a:t>
            </a:r>
          </a:p>
          <a:p>
            <a:pPr marL="571500" lvl="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Luyện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môn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thể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thao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một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hình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giải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trí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lvl="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Quay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hoạt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động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đó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theo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kế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hoạch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chia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sẻ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các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bạn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trên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mạng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Internet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hoặc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trước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>
                <a:latin typeface="Arial" panose="020B0604020202020204" pitchFamily="34" charset="0"/>
                <a:cs typeface="Arial" panose="020B0604020202020204" pitchFamily="34" charset="0"/>
              </a:rPr>
              <a:t>lớp</a:t>
            </a:r>
            <a:r>
              <a:rPr lang="en-US" sz="3600" dirty="0">
                <a:latin typeface="Arial" panose="020B0604020202020204" pitchFamily="34" charset="0"/>
                <a:cs typeface="Arial" panose="020B0604020202020204" pitchFamily="34" charset="0"/>
              </a:rPr>
              <a:t>).</a:t>
            </a:r>
          </a:p>
        </p:txBody>
      </p:sp>
      <p:pic>
        <p:nvPicPr>
          <p:cNvPr id="9" name="Picture 20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16720820" y="1280160"/>
            <a:ext cx="1304699" cy="15601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5459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4" dur="500"/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4" dur="500"/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9" dur="500"/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4" dur="500"/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9" dur="500"/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892475">
            <a:off x="-568021" y="416980"/>
            <a:ext cx="6382354" cy="1659412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flipH="1">
            <a:off x="7086600" y="240283"/>
            <a:ext cx="10722604" cy="2464817"/>
          </a:xfrm>
          <a:prstGeom prst="rect">
            <a:avLst/>
          </a:prstGeom>
        </p:spPr>
      </p:pic>
      <p:grpSp>
        <p:nvGrpSpPr>
          <p:cNvPr id="5" name="Group 4"/>
          <p:cNvGrpSpPr/>
          <p:nvPr/>
        </p:nvGrpSpPr>
        <p:grpSpPr>
          <a:xfrm>
            <a:off x="2362200" y="3083456"/>
            <a:ext cx="13563600" cy="6784444"/>
            <a:chOff x="1676400" y="2947183"/>
            <a:chExt cx="14564510" cy="6784444"/>
          </a:xfrm>
        </p:grpSpPr>
        <p:grpSp>
          <p:nvGrpSpPr>
            <p:cNvPr id="13" name="Group 13"/>
            <p:cNvGrpSpPr/>
            <p:nvPr/>
          </p:nvGrpSpPr>
          <p:grpSpPr>
            <a:xfrm>
              <a:off x="1676400" y="2947183"/>
              <a:ext cx="14564510" cy="6784444"/>
              <a:chOff x="0" y="0"/>
              <a:chExt cx="11841246" cy="4631014"/>
            </a:xfrm>
          </p:grpSpPr>
          <p:sp>
            <p:nvSpPr>
              <p:cNvPr id="14" name="Freeform 14"/>
              <p:cNvSpPr/>
              <p:nvPr/>
            </p:nvSpPr>
            <p:spPr>
              <a:xfrm>
                <a:off x="-4213" y="0"/>
                <a:ext cx="11845459" cy="4631014"/>
              </a:xfrm>
              <a:custGeom>
                <a:avLst/>
                <a:gdLst/>
                <a:ahLst/>
                <a:cxnLst/>
                <a:rect l="l" t="t" r="r" b="b"/>
                <a:pathLst>
                  <a:path w="11845459" h="4631014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80996" y="12454"/>
                    </a:cubicBezTo>
                    <a:cubicBezTo>
                      <a:pt x="9708824" y="12671"/>
                      <a:pt x="11571391" y="0"/>
                      <a:pt x="11571391" y="0"/>
                    </a:cubicBezTo>
                    <a:cubicBezTo>
                      <a:pt x="11638855" y="0"/>
                      <a:pt x="11714791" y="0"/>
                      <a:pt x="11793565" y="85073"/>
                    </a:cubicBezTo>
                    <a:cubicBezTo>
                      <a:pt x="11836543" y="131488"/>
                      <a:pt x="11837611" y="240224"/>
                      <a:pt x="11838015" y="320281"/>
                    </a:cubicBezTo>
                    <a:cubicBezTo>
                      <a:pt x="11838015" y="320281"/>
                      <a:pt x="11836312" y="3209157"/>
                      <a:pt x="11836312" y="3868430"/>
                    </a:cubicBezTo>
                    <a:cubicBezTo>
                      <a:pt x="11836312" y="4082589"/>
                      <a:pt x="11845459" y="4381768"/>
                      <a:pt x="11845459" y="4381768"/>
                    </a:cubicBezTo>
                    <a:cubicBezTo>
                      <a:pt x="11845459" y="4510436"/>
                      <a:pt x="11841290" y="4631014"/>
                      <a:pt x="11588452" y="4622880"/>
                    </a:cubicBezTo>
                    <a:cubicBezTo>
                      <a:pt x="11588452" y="4622880"/>
                      <a:pt x="11211979" y="4602581"/>
                      <a:pt x="10017811" y="4610180"/>
                    </a:cubicBezTo>
                    <a:cubicBezTo>
                      <a:pt x="2733141" y="4618314"/>
                      <a:pt x="304023" y="4631014"/>
                      <a:pt x="304023" y="4631014"/>
                    </a:cubicBezTo>
                    <a:cubicBezTo>
                      <a:pt x="132548" y="4631014"/>
                      <a:pt x="4213" y="4529945"/>
                      <a:pt x="8532" y="4327398"/>
                    </a:cubicBezTo>
                    <a:cubicBezTo>
                      <a:pt x="8532" y="4327398"/>
                      <a:pt x="9630" y="3828857"/>
                      <a:pt x="4815" y="1320270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EAB8F"/>
              </a:solidFill>
            </p:spPr>
          </p:sp>
        </p:grpSp>
        <p:grpSp>
          <p:nvGrpSpPr>
            <p:cNvPr id="15" name="Group 15"/>
            <p:cNvGrpSpPr/>
            <p:nvPr/>
          </p:nvGrpSpPr>
          <p:grpSpPr>
            <a:xfrm>
              <a:off x="1841565" y="3272241"/>
              <a:ext cx="14194860" cy="6134328"/>
              <a:chOff x="0" y="0"/>
              <a:chExt cx="11737409" cy="3110306"/>
            </a:xfrm>
          </p:grpSpPr>
          <p:sp>
            <p:nvSpPr>
              <p:cNvPr id="16" name="Freeform 16"/>
              <p:cNvSpPr/>
              <p:nvPr/>
            </p:nvSpPr>
            <p:spPr>
              <a:xfrm>
                <a:off x="-4213" y="0"/>
                <a:ext cx="11741622" cy="3110306"/>
              </a:xfrm>
              <a:custGeom>
                <a:avLst/>
                <a:gdLst/>
                <a:ahLst/>
                <a:cxnLst/>
                <a:rect l="l" t="t" r="r" b="b"/>
                <a:pathLst>
                  <a:path w="11741622" h="311030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79147" y="12454"/>
                    </a:cubicBezTo>
                    <a:cubicBezTo>
                      <a:pt x="9618120" y="12671"/>
                      <a:pt x="11467554" y="0"/>
                      <a:pt x="11467554" y="0"/>
                    </a:cubicBezTo>
                    <a:cubicBezTo>
                      <a:pt x="11535017" y="0"/>
                      <a:pt x="11610954" y="0"/>
                      <a:pt x="11689727" y="85073"/>
                    </a:cubicBezTo>
                    <a:cubicBezTo>
                      <a:pt x="11732705" y="131488"/>
                      <a:pt x="11733773" y="240224"/>
                      <a:pt x="11734178" y="320281"/>
                    </a:cubicBezTo>
                    <a:cubicBezTo>
                      <a:pt x="11734178" y="320281"/>
                      <a:pt x="11732474" y="1950952"/>
                      <a:pt x="11732474" y="2347722"/>
                    </a:cubicBezTo>
                    <a:cubicBezTo>
                      <a:pt x="11732474" y="2561880"/>
                      <a:pt x="11741622" y="2861059"/>
                      <a:pt x="11741622" y="2861059"/>
                    </a:cubicBezTo>
                    <a:cubicBezTo>
                      <a:pt x="11741622" y="2989728"/>
                      <a:pt x="11737453" y="3110306"/>
                      <a:pt x="11484615" y="3102171"/>
                    </a:cubicBezTo>
                    <a:cubicBezTo>
                      <a:pt x="11484615" y="3102171"/>
                      <a:pt x="11108142" y="3081873"/>
                      <a:pt x="9923925" y="3089471"/>
                    </a:cubicBezTo>
                    <a:cubicBezTo>
                      <a:pt x="2714277" y="3097606"/>
                      <a:pt x="304023" y="3110306"/>
                      <a:pt x="304023" y="3110306"/>
                    </a:cubicBezTo>
                    <a:cubicBezTo>
                      <a:pt x="132548" y="3110306"/>
                      <a:pt x="4213" y="3009237"/>
                      <a:pt x="8532" y="2806689"/>
                    </a:cubicBezTo>
                    <a:cubicBezTo>
                      <a:pt x="8532" y="2806689"/>
                      <a:pt x="9630" y="2308148"/>
                      <a:pt x="4815" y="1106015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sp>
        <p:nvSpPr>
          <p:cNvPr id="20" name="TextBox 18">
            <a:extLst>
              <a:ext uri="{FF2B5EF4-FFF2-40B4-BE49-F238E27FC236}">
                <a16:creationId xmlns:a16="http://schemas.microsoft.com/office/drawing/2014/main" xmlns="" id="{ECC56DB0-2376-E15C-168E-4300FC1DFD3D}"/>
              </a:ext>
            </a:extLst>
          </p:cNvPr>
          <p:cNvSpPr txBox="1"/>
          <p:nvPr/>
        </p:nvSpPr>
        <p:spPr>
          <a:xfrm>
            <a:off x="6864027" y="993104"/>
            <a:ext cx="11219929" cy="959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6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HƯỚNG DẪN VỀ NHÀ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B7A36294-20AE-B739-BBDF-AD8E9B0BB818}"/>
              </a:ext>
            </a:extLst>
          </p:cNvPr>
          <p:cNvSpPr txBox="1"/>
          <p:nvPr/>
        </p:nvSpPr>
        <p:spPr>
          <a:xfrm>
            <a:off x="3000926" y="4063563"/>
            <a:ext cx="12281321" cy="286232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lại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kiến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thức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đã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Làm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7 – SBT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Giáo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dục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công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>
                <a:latin typeface="Arial" panose="020B0604020202020204" pitchFamily="34" charset="0"/>
                <a:cs typeface="Arial" panose="020B0604020202020204" pitchFamily="34" charset="0"/>
              </a:rPr>
              <a:t>dân</a:t>
            </a:r>
            <a:r>
              <a:rPr lang="en-US" sz="4000" dirty="0">
                <a:latin typeface="Arial" panose="020B0604020202020204" pitchFamily="34" charset="0"/>
                <a:cs typeface="Arial" panose="020B0604020202020204" pitchFamily="34" charset="0"/>
              </a:rPr>
              <a:t> 7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571500" indent="-571500" algn="just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bài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chuẩn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bị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cho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tiết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ôn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tập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cuối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học</a:t>
            </a:r>
            <a:r>
              <a:rPr lang="en-US" sz="40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40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kì</a:t>
            </a:r>
            <a:endParaRPr lang="en-US" sz="40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5" name="Picture 24">
            <a:extLst>
              <a:ext uri="{FF2B5EF4-FFF2-40B4-BE49-F238E27FC236}">
                <a16:creationId xmlns:a16="http://schemas.microsoft.com/office/drawing/2014/main" xmlns="" id="{56D4E5E4-B110-B10E-F719-E209997BEB12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106400" y="6035461"/>
            <a:ext cx="4274399" cy="4274399"/>
          </a:xfrm>
          <a:prstGeom prst="rect">
            <a:avLst/>
          </a:prstGeom>
        </p:spPr>
      </p:pic>
      <p:pic>
        <p:nvPicPr>
          <p:cNvPr id="26" name="Picture 17">
            <a:extLst>
              <a:ext uri="{FF2B5EF4-FFF2-40B4-BE49-F238E27FC236}">
                <a16:creationId xmlns:a16="http://schemas.microsoft.com/office/drawing/2014/main" xmlns="" id="{8E33F3C7-D576-2011-E2B9-AC3DA9E3A6D5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>
            <a:off x="1371600" y="7167945"/>
            <a:ext cx="2197404" cy="291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8511693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2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2" dur="500"/>
                                        <p:tgtEl>
                                          <p:spTgt spid="2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7" dur="500"/>
                                        <p:tgtEl>
                                          <p:spTgt spid="2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-820631">
            <a:off x="-1050752" y="154390"/>
            <a:ext cx="5758929" cy="174862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997003">
            <a:off x="14413857" y="8686925"/>
            <a:ext cx="4402095" cy="1664792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2965958" y="1028700"/>
            <a:ext cx="12356082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14885574" y="539578"/>
            <a:ext cx="2740180" cy="177956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>
            <a:off x="1828713" y="6497000"/>
            <a:ext cx="2030327" cy="319051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xmlns="" id="{88A5166A-EB0A-DC39-72BD-ED3CA9C3BC4C}"/>
              </a:ext>
            </a:extLst>
          </p:cNvPr>
          <p:cNvSpPr txBox="1"/>
          <p:nvPr/>
        </p:nvSpPr>
        <p:spPr>
          <a:xfrm>
            <a:off x="3495055" y="3473010"/>
            <a:ext cx="11821145" cy="334097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  <a:spcBef>
                <a:spcPts val="200"/>
              </a:spcBef>
            </a:pPr>
            <a:r>
              <a:rPr lang="nl-NL" sz="7500" b="1" dirty="0" smtClean="0">
                <a:solidFill>
                  <a:schemeClr val="accent2"/>
                </a:solidFill>
                <a:latin typeface="Arial" panose="020B0604020202020204" pitchFamily="34" charset="0"/>
                <a:ea typeface="DengXian Light" panose="02010600030101010101" pitchFamily="2" charset="-122"/>
                <a:cs typeface="Arial" panose="020B0604020202020204" pitchFamily="34" charset="0"/>
              </a:rPr>
              <a:t>BÀI 7: ỨNG PHÓ VỚI TÂM LÍ CĂNG THẲNG</a:t>
            </a:r>
            <a:endParaRPr lang="en-US" sz="7500" b="1" dirty="0">
              <a:solidFill>
                <a:schemeClr val="accent2"/>
              </a:solidFill>
              <a:effectLst/>
              <a:latin typeface="Arial" panose="020B0604020202020204" pitchFamily="34" charset="0"/>
              <a:ea typeface="DengXian Light" panose="02010600030101010101" pitchFamily="2" charset="-122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614219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020925" y="1028700"/>
            <a:ext cx="16096987" cy="822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997003">
            <a:off x="-302268" y="249574"/>
            <a:ext cx="4402095" cy="1664792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15139909" y="662870"/>
            <a:ext cx="1933568" cy="2312189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rcRect/>
          <a:stretch>
            <a:fillRect/>
          </a:stretch>
        </p:blipFill>
        <p:spPr>
          <a:xfrm>
            <a:off x="871761" y="6930160"/>
            <a:ext cx="1909974" cy="1819684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3"/>
              </a:ext>
            </a:extLst>
          </a:blip>
          <a:srcRect/>
          <a:stretch>
            <a:fillRect/>
          </a:stretch>
        </p:blipFill>
        <p:spPr>
          <a:xfrm rot="-820631">
            <a:off x="13227229" y="8761885"/>
            <a:ext cx="5758929" cy="1748620"/>
          </a:xfrm>
          <a:prstGeom prst="rect">
            <a:avLst/>
          </a:prstGeom>
        </p:spPr>
      </p:pic>
      <p:sp>
        <p:nvSpPr>
          <p:cNvPr id="10" name="TextBox 8">
            <a:extLst>
              <a:ext uri="{FF2B5EF4-FFF2-40B4-BE49-F238E27FC236}">
                <a16:creationId xmlns:a16="http://schemas.microsoft.com/office/drawing/2014/main" xmlns="" id="{C268F6FC-5C1E-A044-E659-DE5FA529A897}"/>
              </a:ext>
            </a:extLst>
          </p:cNvPr>
          <p:cNvSpPr txBox="1"/>
          <p:nvPr/>
        </p:nvSpPr>
        <p:spPr>
          <a:xfrm>
            <a:off x="1676400" y="3340889"/>
            <a:ext cx="15947822" cy="360098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sz="7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CẢM ƠN CÁC EM ĐÃ </a:t>
            </a:r>
            <a:r>
              <a:rPr lang="en-US" sz="78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CHÚ Ý LẮNG </a:t>
            </a:r>
            <a:r>
              <a:rPr lang="en-US" sz="78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NGHE BÀI GIẢNG</a:t>
            </a:r>
          </a:p>
        </p:txBody>
      </p:sp>
    </p:spTree>
  </p:cSld>
  <p:clrMapOvr>
    <a:masterClrMapping/>
  </p:clrMapOvr>
  <p:transition>
    <p:randomBar dir="vert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4961573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1172102" y="2860799"/>
            <a:ext cx="15951473" cy="2130301"/>
            <a:chOff x="0" y="0"/>
            <a:chExt cx="8753394" cy="10359296"/>
          </a:xfrm>
          <a:solidFill>
            <a:schemeClr val="bg1"/>
          </a:solidFill>
        </p:grpSpPr>
        <p:sp>
          <p:nvSpPr>
            <p:cNvPr id="4" name="Freeform 4"/>
            <p:cNvSpPr/>
            <p:nvPr/>
          </p:nvSpPr>
          <p:spPr>
            <a:xfrm>
              <a:off x="-4213" y="0"/>
              <a:ext cx="8757607" cy="10359296"/>
            </a:xfrm>
            <a:custGeom>
              <a:avLst/>
              <a:gdLst/>
              <a:ahLst/>
              <a:cxnLst/>
              <a:rect l="l" t="t" r="r" b="b"/>
              <a:pathLst>
                <a:path w="8757607" h="10359296">
                  <a:moveTo>
                    <a:pt x="278431" y="16918"/>
                  </a:moveTo>
                  <a:cubicBezTo>
                    <a:pt x="278431" y="16918"/>
                    <a:pt x="604014" y="12258"/>
                    <a:pt x="1026019" y="12454"/>
                  </a:cubicBezTo>
                  <a:cubicBezTo>
                    <a:pt x="7011529" y="12671"/>
                    <a:pt x="8483539" y="0"/>
                    <a:pt x="8483539" y="0"/>
                  </a:cubicBezTo>
                  <a:cubicBezTo>
                    <a:pt x="8551002" y="0"/>
                    <a:pt x="8626939" y="0"/>
                    <a:pt x="8705712" y="85073"/>
                  </a:cubicBezTo>
                  <a:cubicBezTo>
                    <a:pt x="8748690" y="131488"/>
                    <a:pt x="8749758" y="240224"/>
                    <a:pt x="8750164" y="320281"/>
                  </a:cubicBezTo>
                  <a:cubicBezTo>
                    <a:pt x="8750164" y="320281"/>
                    <a:pt x="8748459" y="7948626"/>
                    <a:pt x="8748459" y="9596712"/>
                  </a:cubicBezTo>
                  <a:cubicBezTo>
                    <a:pt x="8748459" y="9810871"/>
                    <a:pt x="8757607" y="10110050"/>
                    <a:pt x="8757607" y="10110050"/>
                  </a:cubicBezTo>
                  <a:cubicBezTo>
                    <a:pt x="8757607" y="10238718"/>
                    <a:pt x="8753438" y="10359296"/>
                    <a:pt x="8500600" y="10351162"/>
                  </a:cubicBezTo>
                  <a:cubicBezTo>
                    <a:pt x="8500600" y="10351162"/>
                    <a:pt x="8124127" y="10330863"/>
                    <a:pt x="7225888" y="10338462"/>
                  </a:cubicBezTo>
                  <a:cubicBezTo>
                    <a:pt x="2172186" y="10346596"/>
                    <a:pt x="304023" y="10359296"/>
                    <a:pt x="304023" y="10359296"/>
                  </a:cubicBezTo>
                  <a:cubicBezTo>
                    <a:pt x="132548" y="10359296"/>
                    <a:pt x="4213" y="10258227"/>
                    <a:pt x="8532" y="10055680"/>
                  </a:cubicBezTo>
                  <a:cubicBezTo>
                    <a:pt x="8532" y="10055680"/>
                    <a:pt x="9630" y="9557139"/>
                    <a:pt x="4815" y="2127337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grpFill/>
            <a:ln w="76200">
              <a:solidFill>
                <a:srgbClr val="FEAB8F"/>
              </a:solidFill>
            </a:ln>
          </p:spPr>
        </p:sp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13766995" y="475435"/>
            <a:ext cx="4883988" cy="1909195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>
            <a:off x="11803272" y="680781"/>
            <a:ext cx="1470907" cy="1758932"/>
          </a:xfrm>
          <a:prstGeom prst="rect">
            <a:avLst/>
          </a:prstGeom>
        </p:spPr>
      </p:pic>
      <p:pic>
        <p:nvPicPr>
          <p:cNvPr id="22" name="Picture 3">
            <a:extLst>
              <a:ext uri="{FF2B5EF4-FFF2-40B4-BE49-F238E27FC236}">
                <a16:creationId xmlns:a16="http://schemas.microsoft.com/office/drawing/2014/main" xmlns="" id="{4FDE181D-1EAE-1A9A-819D-F9353394E65E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9"/>
              </a:ext>
            </a:extLst>
          </a:blip>
          <a:srcRect/>
          <a:stretch>
            <a:fillRect/>
          </a:stretch>
        </p:blipFill>
        <p:spPr>
          <a:xfrm>
            <a:off x="822503" y="456754"/>
            <a:ext cx="9857578" cy="1945116"/>
          </a:xfrm>
          <a:prstGeom prst="rect">
            <a:avLst/>
          </a:prstGeom>
        </p:spPr>
      </p:pic>
      <p:sp>
        <p:nvSpPr>
          <p:cNvPr id="23" name="TextBox 18">
            <a:extLst>
              <a:ext uri="{FF2B5EF4-FFF2-40B4-BE49-F238E27FC236}">
                <a16:creationId xmlns:a16="http://schemas.microsoft.com/office/drawing/2014/main" xmlns="" id="{23063ABB-A57D-35E0-E778-C9785CC4DBF5}"/>
              </a:ext>
            </a:extLst>
          </p:cNvPr>
          <p:cNvSpPr txBox="1"/>
          <p:nvPr/>
        </p:nvSpPr>
        <p:spPr>
          <a:xfrm>
            <a:off x="141327" y="949725"/>
            <a:ext cx="11219929" cy="95917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ctr">
              <a:lnSpc>
                <a:spcPts val="8000"/>
              </a:lnSpc>
              <a:spcBef>
                <a:spcPct val="0"/>
              </a:spcBef>
            </a:pPr>
            <a:r>
              <a:rPr lang="en-US" sz="6500" b="1" dirty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NỘI DUNG BÀI HỌC</a:t>
            </a: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xmlns="" id="{DBC7966D-5FD3-CDC6-898F-BB0C2CF44318}"/>
              </a:ext>
            </a:extLst>
          </p:cNvPr>
          <p:cNvSpPr txBox="1"/>
          <p:nvPr/>
        </p:nvSpPr>
        <p:spPr>
          <a:xfrm>
            <a:off x="1499440" y="2954693"/>
            <a:ext cx="15289120" cy="193899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20000"/>
              </a:lnSpc>
            </a:pPr>
            <a:r>
              <a:rPr lang="fr-FR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nl-NL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nl-NL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ình </a:t>
            </a:r>
            <a:r>
              <a:rPr lang="nl-NL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huống gây căng thẳng và biểu hiện của cơ thể khi bị căng thẳng</a:t>
            </a:r>
            <a:endParaRPr lang="en-US" sz="5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39" name="Group 3"/>
          <p:cNvGrpSpPr/>
          <p:nvPr/>
        </p:nvGrpSpPr>
        <p:grpSpPr>
          <a:xfrm>
            <a:off x="1164425" y="5352283"/>
            <a:ext cx="15951473" cy="2048015"/>
            <a:chOff x="0" y="0"/>
            <a:chExt cx="8753394" cy="10359296"/>
          </a:xfrm>
          <a:solidFill>
            <a:schemeClr val="bg1"/>
          </a:solidFill>
        </p:grpSpPr>
        <p:sp>
          <p:nvSpPr>
            <p:cNvPr id="40" name="Freeform 4"/>
            <p:cNvSpPr/>
            <p:nvPr/>
          </p:nvSpPr>
          <p:spPr>
            <a:xfrm>
              <a:off x="-4213" y="0"/>
              <a:ext cx="8757607" cy="10359296"/>
            </a:xfrm>
            <a:custGeom>
              <a:avLst/>
              <a:gdLst/>
              <a:ahLst/>
              <a:cxnLst/>
              <a:rect l="l" t="t" r="r" b="b"/>
              <a:pathLst>
                <a:path w="8757607" h="10359296">
                  <a:moveTo>
                    <a:pt x="278431" y="16918"/>
                  </a:moveTo>
                  <a:cubicBezTo>
                    <a:pt x="278431" y="16918"/>
                    <a:pt x="604014" y="12258"/>
                    <a:pt x="1026019" y="12454"/>
                  </a:cubicBezTo>
                  <a:cubicBezTo>
                    <a:pt x="7011529" y="12671"/>
                    <a:pt x="8483539" y="0"/>
                    <a:pt x="8483539" y="0"/>
                  </a:cubicBezTo>
                  <a:cubicBezTo>
                    <a:pt x="8551002" y="0"/>
                    <a:pt x="8626939" y="0"/>
                    <a:pt x="8705712" y="85073"/>
                  </a:cubicBezTo>
                  <a:cubicBezTo>
                    <a:pt x="8748690" y="131488"/>
                    <a:pt x="8749758" y="240224"/>
                    <a:pt x="8750164" y="320281"/>
                  </a:cubicBezTo>
                  <a:cubicBezTo>
                    <a:pt x="8750164" y="320281"/>
                    <a:pt x="8748459" y="7948626"/>
                    <a:pt x="8748459" y="9596712"/>
                  </a:cubicBezTo>
                  <a:cubicBezTo>
                    <a:pt x="8748459" y="9810871"/>
                    <a:pt x="8757607" y="10110050"/>
                    <a:pt x="8757607" y="10110050"/>
                  </a:cubicBezTo>
                  <a:cubicBezTo>
                    <a:pt x="8757607" y="10238718"/>
                    <a:pt x="8753438" y="10359296"/>
                    <a:pt x="8500600" y="10351162"/>
                  </a:cubicBezTo>
                  <a:cubicBezTo>
                    <a:pt x="8500600" y="10351162"/>
                    <a:pt x="8124127" y="10330863"/>
                    <a:pt x="7225888" y="10338462"/>
                  </a:cubicBezTo>
                  <a:cubicBezTo>
                    <a:pt x="2172186" y="10346596"/>
                    <a:pt x="304023" y="10359296"/>
                    <a:pt x="304023" y="10359296"/>
                  </a:cubicBezTo>
                  <a:cubicBezTo>
                    <a:pt x="132548" y="10359296"/>
                    <a:pt x="4213" y="10258227"/>
                    <a:pt x="8532" y="10055680"/>
                  </a:cubicBezTo>
                  <a:cubicBezTo>
                    <a:pt x="8532" y="10055680"/>
                    <a:pt x="9630" y="9557139"/>
                    <a:pt x="4815" y="2127337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grpFill/>
            <a:ln w="76200">
              <a:solidFill>
                <a:srgbClr val="FEAB8F"/>
              </a:solidFill>
            </a:ln>
          </p:spPr>
        </p:sp>
      </p:grpSp>
      <p:sp>
        <p:nvSpPr>
          <p:cNvPr id="41" name="TextBox 40">
            <a:extLst>
              <a:ext uri="{FF2B5EF4-FFF2-40B4-BE49-F238E27FC236}">
                <a16:creationId xmlns:a16="http://schemas.microsoft.com/office/drawing/2014/main" xmlns="" id="{DBC7966D-5FD3-CDC6-898F-BB0C2CF44318}"/>
              </a:ext>
            </a:extLst>
          </p:cNvPr>
          <p:cNvSpPr txBox="1"/>
          <p:nvPr/>
        </p:nvSpPr>
        <p:spPr>
          <a:xfrm>
            <a:off x="1499440" y="5950067"/>
            <a:ext cx="15437784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2. </a:t>
            </a:r>
            <a:r>
              <a:rPr lang="en-US" sz="50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Nguyên</a:t>
            </a:r>
            <a:r>
              <a:rPr lang="en-US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nhân</a:t>
            </a:r>
            <a:r>
              <a:rPr lang="en-US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và</a:t>
            </a:r>
            <a:r>
              <a:rPr lang="en-US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ảnh</a:t>
            </a:r>
            <a:r>
              <a:rPr lang="en-US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hưởng</a:t>
            </a:r>
            <a:r>
              <a:rPr lang="en-US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của</a:t>
            </a:r>
            <a:r>
              <a:rPr lang="en-US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căng </a:t>
            </a:r>
            <a:r>
              <a:rPr lang="nl-NL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endParaRPr lang="en-US" sz="5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42" name="Group 3"/>
          <p:cNvGrpSpPr/>
          <p:nvPr/>
        </p:nvGrpSpPr>
        <p:grpSpPr>
          <a:xfrm>
            <a:off x="1182262" y="7757224"/>
            <a:ext cx="15951473" cy="2048015"/>
            <a:chOff x="0" y="0"/>
            <a:chExt cx="8753394" cy="10359296"/>
          </a:xfrm>
          <a:solidFill>
            <a:schemeClr val="bg1"/>
          </a:solidFill>
        </p:grpSpPr>
        <p:sp>
          <p:nvSpPr>
            <p:cNvPr id="43" name="Freeform 4"/>
            <p:cNvSpPr/>
            <p:nvPr/>
          </p:nvSpPr>
          <p:spPr>
            <a:xfrm>
              <a:off x="-4213" y="0"/>
              <a:ext cx="8757607" cy="10359296"/>
            </a:xfrm>
            <a:custGeom>
              <a:avLst/>
              <a:gdLst/>
              <a:ahLst/>
              <a:cxnLst/>
              <a:rect l="l" t="t" r="r" b="b"/>
              <a:pathLst>
                <a:path w="8757607" h="10359296">
                  <a:moveTo>
                    <a:pt x="278431" y="16918"/>
                  </a:moveTo>
                  <a:cubicBezTo>
                    <a:pt x="278431" y="16918"/>
                    <a:pt x="604014" y="12258"/>
                    <a:pt x="1026019" y="12454"/>
                  </a:cubicBezTo>
                  <a:cubicBezTo>
                    <a:pt x="7011529" y="12671"/>
                    <a:pt x="8483539" y="0"/>
                    <a:pt x="8483539" y="0"/>
                  </a:cubicBezTo>
                  <a:cubicBezTo>
                    <a:pt x="8551002" y="0"/>
                    <a:pt x="8626939" y="0"/>
                    <a:pt x="8705712" y="85073"/>
                  </a:cubicBezTo>
                  <a:cubicBezTo>
                    <a:pt x="8748690" y="131488"/>
                    <a:pt x="8749758" y="240224"/>
                    <a:pt x="8750164" y="320281"/>
                  </a:cubicBezTo>
                  <a:cubicBezTo>
                    <a:pt x="8750164" y="320281"/>
                    <a:pt x="8748459" y="7948626"/>
                    <a:pt x="8748459" y="9596712"/>
                  </a:cubicBezTo>
                  <a:cubicBezTo>
                    <a:pt x="8748459" y="9810871"/>
                    <a:pt x="8757607" y="10110050"/>
                    <a:pt x="8757607" y="10110050"/>
                  </a:cubicBezTo>
                  <a:cubicBezTo>
                    <a:pt x="8757607" y="10238718"/>
                    <a:pt x="8753438" y="10359296"/>
                    <a:pt x="8500600" y="10351162"/>
                  </a:cubicBezTo>
                  <a:cubicBezTo>
                    <a:pt x="8500600" y="10351162"/>
                    <a:pt x="8124127" y="10330863"/>
                    <a:pt x="7225888" y="10338462"/>
                  </a:cubicBezTo>
                  <a:cubicBezTo>
                    <a:pt x="2172186" y="10346596"/>
                    <a:pt x="304023" y="10359296"/>
                    <a:pt x="304023" y="10359296"/>
                  </a:cubicBezTo>
                  <a:cubicBezTo>
                    <a:pt x="132548" y="10359296"/>
                    <a:pt x="4213" y="10258227"/>
                    <a:pt x="8532" y="10055680"/>
                  </a:cubicBezTo>
                  <a:cubicBezTo>
                    <a:pt x="8532" y="10055680"/>
                    <a:pt x="9630" y="9557139"/>
                    <a:pt x="4815" y="2127337"/>
                  </a:cubicBezTo>
                  <a:cubicBezTo>
                    <a:pt x="0" y="663668"/>
                    <a:pt x="25592" y="330596"/>
                    <a:pt x="25592" y="330596"/>
                  </a:cubicBezTo>
                  <a:cubicBezTo>
                    <a:pt x="27224" y="150571"/>
                    <a:pt x="143504" y="16918"/>
                    <a:pt x="278431" y="16918"/>
                  </a:cubicBezTo>
                  <a:close/>
                </a:path>
              </a:pathLst>
            </a:custGeom>
            <a:grpFill/>
            <a:ln w="76200">
              <a:solidFill>
                <a:srgbClr val="FEAB8F"/>
              </a:solidFill>
            </a:ln>
          </p:spPr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xmlns="" id="{DBC7966D-5FD3-CDC6-898F-BB0C2CF44318}"/>
              </a:ext>
            </a:extLst>
          </p:cNvPr>
          <p:cNvSpPr txBox="1"/>
          <p:nvPr/>
        </p:nvSpPr>
        <p:spPr>
          <a:xfrm>
            <a:off x="1529920" y="8350344"/>
            <a:ext cx="11195480" cy="86177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/>
            <a:r>
              <a:rPr lang="fr-FR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3. </a:t>
            </a:r>
            <a:r>
              <a:rPr lang="en-US" sz="50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Cách</a:t>
            </a:r>
            <a:r>
              <a:rPr lang="en-US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ứng</a:t>
            </a:r>
            <a:r>
              <a:rPr lang="en-US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phó</a:t>
            </a:r>
            <a:r>
              <a:rPr lang="en-US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sz="5000" b="1" dirty="0" err="1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với</a:t>
            </a:r>
            <a:r>
              <a:rPr lang="en-US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nl-NL" sz="5000" b="1" dirty="0" smtClean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căng </a:t>
            </a:r>
            <a:r>
              <a:rPr lang="nl-NL" sz="5000" b="1" dirty="0">
                <a:solidFill>
                  <a:schemeClr val="accent5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endParaRPr lang="en-US" sz="5000" dirty="0">
              <a:solidFill>
                <a:schemeClr val="accent5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0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5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8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3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6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1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4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3" grpId="0"/>
      <p:bldP spid="25" grpId="0"/>
      <p:bldP spid="41" grpId="0"/>
      <p:bldP spid="44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9" name="Picture 1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 rot="20836377">
            <a:off x="16736152" y="200729"/>
            <a:ext cx="1126105" cy="1256305"/>
          </a:xfrm>
          <a:prstGeom prst="rect">
            <a:avLst/>
          </a:prstGeom>
        </p:spPr>
      </p:pic>
      <p:grpSp>
        <p:nvGrpSpPr>
          <p:cNvPr id="11" name="Group 11">
            <a:extLst>
              <a:ext uri="{FF2B5EF4-FFF2-40B4-BE49-F238E27FC236}">
                <a16:creationId xmlns:a16="http://schemas.microsoft.com/office/drawing/2014/main" xmlns="" id="{94C81A27-3EE9-49EA-BA80-7C0DE335B2DC}"/>
              </a:ext>
            </a:extLst>
          </p:cNvPr>
          <p:cNvGrpSpPr/>
          <p:nvPr/>
        </p:nvGrpSpPr>
        <p:grpSpPr>
          <a:xfrm>
            <a:off x="1143000" y="1728391"/>
            <a:ext cx="16002000" cy="6801378"/>
            <a:chOff x="0" y="0"/>
            <a:chExt cx="1801589" cy="1714140"/>
          </a:xfrm>
        </p:grpSpPr>
        <p:sp>
          <p:nvSpPr>
            <p:cNvPr id="12" name="Freeform 12">
              <a:extLst>
                <a:ext uri="{FF2B5EF4-FFF2-40B4-BE49-F238E27FC236}">
                  <a16:creationId xmlns:a16="http://schemas.microsoft.com/office/drawing/2014/main" xmlns="" id="{50320543-D2B0-48E0-BB16-98E4BB83D6A9}"/>
                </a:ext>
              </a:extLst>
            </p:cNvPr>
            <p:cNvSpPr/>
            <p:nvPr/>
          </p:nvSpPr>
          <p:spPr>
            <a:xfrm>
              <a:off x="0" y="-1270"/>
              <a:ext cx="1802859" cy="1712870"/>
            </a:xfrm>
            <a:custGeom>
              <a:avLst/>
              <a:gdLst/>
              <a:ahLst/>
              <a:cxnLst/>
              <a:rect l="l" t="t" r="r" b="b"/>
              <a:pathLst>
                <a:path w="1802859" h="1712870">
                  <a:moveTo>
                    <a:pt x="1791429" y="27940"/>
                  </a:moveTo>
                  <a:cubicBezTo>
                    <a:pt x="1782539" y="24130"/>
                    <a:pt x="1773649" y="21590"/>
                    <a:pt x="1764759" y="21590"/>
                  </a:cubicBezTo>
                  <a:cubicBezTo>
                    <a:pt x="1738089" y="20320"/>
                    <a:pt x="1711243" y="20320"/>
                    <a:pt x="1682909" y="17780"/>
                  </a:cubicBezTo>
                  <a:cubicBezTo>
                    <a:pt x="1618146" y="12700"/>
                    <a:pt x="1554731" y="6350"/>
                    <a:pt x="1489967" y="3810"/>
                  </a:cubicBezTo>
                  <a:cubicBezTo>
                    <a:pt x="1437347" y="1270"/>
                    <a:pt x="1386076" y="3810"/>
                    <a:pt x="1333455" y="2540"/>
                  </a:cubicBezTo>
                  <a:cubicBezTo>
                    <a:pt x="1310518" y="2540"/>
                    <a:pt x="1287581" y="0"/>
                    <a:pt x="1264644" y="2540"/>
                  </a:cubicBezTo>
                  <a:cubicBezTo>
                    <a:pt x="1209325" y="10160"/>
                    <a:pt x="1154006" y="11430"/>
                    <a:pt x="1097338" y="8890"/>
                  </a:cubicBezTo>
                  <a:cubicBezTo>
                    <a:pt x="1069004" y="7620"/>
                    <a:pt x="1040670" y="7620"/>
                    <a:pt x="1012336" y="7620"/>
                  </a:cubicBezTo>
                  <a:cubicBezTo>
                    <a:pt x="961065" y="7620"/>
                    <a:pt x="909794" y="7620"/>
                    <a:pt x="858522" y="6350"/>
                  </a:cubicBezTo>
                  <a:cubicBezTo>
                    <a:pt x="804553" y="5080"/>
                    <a:pt x="272951" y="2540"/>
                    <a:pt x="220331" y="1270"/>
                  </a:cubicBezTo>
                  <a:cubicBezTo>
                    <a:pt x="177155" y="0"/>
                    <a:pt x="135329" y="1270"/>
                    <a:pt x="92153" y="1270"/>
                  </a:cubicBezTo>
                  <a:cubicBezTo>
                    <a:pt x="62470" y="1270"/>
                    <a:pt x="33020" y="3810"/>
                    <a:pt x="5080" y="5080"/>
                  </a:cubicBezTo>
                  <a:cubicBezTo>
                    <a:pt x="3810" y="5080"/>
                    <a:pt x="2540" y="7620"/>
                    <a:pt x="0" y="8890"/>
                  </a:cubicBezTo>
                  <a:cubicBezTo>
                    <a:pt x="1270" y="21590"/>
                    <a:pt x="3810" y="34290"/>
                    <a:pt x="5080" y="46990"/>
                  </a:cubicBezTo>
                  <a:cubicBezTo>
                    <a:pt x="15240" y="118266"/>
                    <a:pt x="16510" y="190872"/>
                    <a:pt x="17780" y="262205"/>
                  </a:cubicBezTo>
                  <a:cubicBezTo>
                    <a:pt x="19050" y="334811"/>
                    <a:pt x="17780" y="407418"/>
                    <a:pt x="16510" y="481298"/>
                  </a:cubicBezTo>
                  <a:cubicBezTo>
                    <a:pt x="15240" y="556452"/>
                    <a:pt x="2540" y="1344932"/>
                    <a:pt x="2540" y="1420086"/>
                  </a:cubicBezTo>
                  <a:cubicBezTo>
                    <a:pt x="2540" y="1493966"/>
                    <a:pt x="1270" y="1567846"/>
                    <a:pt x="0" y="1641726"/>
                  </a:cubicBezTo>
                  <a:cubicBezTo>
                    <a:pt x="0" y="1658260"/>
                    <a:pt x="3810" y="1668420"/>
                    <a:pt x="15240" y="1673500"/>
                  </a:cubicBezTo>
                  <a:cubicBezTo>
                    <a:pt x="22860" y="1677310"/>
                    <a:pt x="31750" y="1679850"/>
                    <a:pt x="40640" y="1681120"/>
                  </a:cubicBezTo>
                  <a:cubicBezTo>
                    <a:pt x="90804" y="1686200"/>
                    <a:pt x="142075" y="1690010"/>
                    <a:pt x="193346" y="1695090"/>
                  </a:cubicBezTo>
                  <a:cubicBezTo>
                    <a:pt x="221680" y="1697630"/>
                    <a:pt x="250014" y="1702710"/>
                    <a:pt x="278348" y="1703980"/>
                  </a:cubicBezTo>
                  <a:cubicBezTo>
                    <a:pt x="325572" y="1706520"/>
                    <a:pt x="851776" y="1707790"/>
                    <a:pt x="899000" y="1709060"/>
                  </a:cubicBezTo>
                  <a:cubicBezTo>
                    <a:pt x="905746" y="1709060"/>
                    <a:pt x="912492" y="1709060"/>
                    <a:pt x="919238" y="1709060"/>
                  </a:cubicBezTo>
                  <a:cubicBezTo>
                    <a:pt x="951620" y="1709060"/>
                    <a:pt x="985351" y="1707790"/>
                    <a:pt x="1017733" y="1707790"/>
                  </a:cubicBezTo>
                  <a:cubicBezTo>
                    <a:pt x="1055512" y="1707790"/>
                    <a:pt x="1091941" y="1709060"/>
                    <a:pt x="1129720" y="1709060"/>
                  </a:cubicBezTo>
                  <a:cubicBezTo>
                    <a:pt x="1185039" y="1709060"/>
                    <a:pt x="1241707" y="1709060"/>
                    <a:pt x="1297026" y="1709060"/>
                  </a:cubicBezTo>
                  <a:cubicBezTo>
                    <a:pt x="1348297" y="1709060"/>
                    <a:pt x="1399568" y="1710330"/>
                    <a:pt x="1450839" y="1711600"/>
                  </a:cubicBezTo>
                  <a:cubicBezTo>
                    <a:pt x="1473777" y="1711600"/>
                    <a:pt x="1498063" y="1712870"/>
                    <a:pt x="1521000" y="1712870"/>
                  </a:cubicBezTo>
                  <a:cubicBezTo>
                    <a:pt x="1595208" y="1711600"/>
                    <a:pt x="1668067" y="1705250"/>
                    <a:pt x="1741899" y="1705250"/>
                  </a:cubicBezTo>
                  <a:cubicBezTo>
                    <a:pt x="1745709" y="1705250"/>
                    <a:pt x="1750789" y="1702710"/>
                    <a:pt x="1754599" y="1700170"/>
                  </a:cubicBezTo>
                  <a:cubicBezTo>
                    <a:pt x="1759679" y="1696360"/>
                    <a:pt x="1762219" y="1690010"/>
                    <a:pt x="1764759" y="1687470"/>
                  </a:cubicBezTo>
                  <a:cubicBezTo>
                    <a:pt x="1766029" y="1632810"/>
                    <a:pt x="1767299" y="1579310"/>
                    <a:pt x="1768569" y="1525811"/>
                  </a:cubicBezTo>
                  <a:cubicBezTo>
                    <a:pt x="1769839" y="1443014"/>
                    <a:pt x="1779999" y="648165"/>
                    <a:pt x="1781269" y="565368"/>
                  </a:cubicBezTo>
                  <a:cubicBezTo>
                    <a:pt x="1781269" y="515690"/>
                    <a:pt x="1782539" y="466012"/>
                    <a:pt x="1783809" y="416334"/>
                  </a:cubicBezTo>
                  <a:cubicBezTo>
                    <a:pt x="1785079" y="362835"/>
                    <a:pt x="1786349" y="309335"/>
                    <a:pt x="1788889" y="255836"/>
                  </a:cubicBezTo>
                  <a:cubicBezTo>
                    <a:pt x="1790159" y="223991"/>
                    <a:pt x="1790159" y="190872"/>
                    <a:pt x="1795239" y="159027"/>
                  </a:cubicBezTo>
                  <a:cubicBezTo>
                    <a:pt x="1800319" y="120814"/>
                    <a:pt x="1802859" y="83874"/>
                    <a:pt x="1801589" y="44450"/>
                  </a:cubicBezTo>
                  <a:cubicBezTo>
                    <a:pt x="1801589" y="38100"/>
                    <a:pt x="1797779" y="30480"/>
                    <a:pt x="1791429" y="27940"/>
                  </a:cubicBezTo>
                  <a:close/>
                </a:path>
              </a:pathLst>
            </a:custGeom>
            <a:solidFill>
              <a:srgbClr val="F9DB5F"/>
            </a:solidFill>
          </p:spPr>
        </p:sp>
      </p:grpSp>
      <p:pic>
        <p:nvPicPr>
          <p:cNvPr id="13" name="Picture 13">
            <a:extLst>
              <a:ext uri="{FF2B5EF4-FFF2-40B4-BE49-F238E27FC236}">
                <a16:creationId xmlns:a16="http://schemas.microsoft.com/office/drawing/2014/main" xmlns="" id="{D4E6FD8C-D7F4-4DD2-B591-ED1CA27E870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19974167">
            <a:off x="14498476" y="7389891"/>
            <a:ext cx="3016937" cy="1010674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xmlns="" id="{9652464D-6F41-4470-938F-D263627421D5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19974167">
            <a:off x="625129" y="1722512"/>
            <a:ext cx="3016937" cy="1010674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1428409" y="3692758"/>
            <a:ext cx="15431181" cy="29077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fr-FR" sz="6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1. </a:t>
            </a:r>
            <a:r>
              <a:rPr lang="nl-NL" sz="65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Tình huống </a:t>
            </a:r>
            <a:r>
              <a:rPr lang="nl-NL" sz="6500" b="1" dirty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gây căng thẳng và biểu hiện của cơ thể khi bị căng </a:t>
            </a:r>
            <a:r>
              <a:rPr lang="nl-NL" sz="6500" b="1" dirty="0" smtClean="0">
                <a:solidFill>
                  <a:schemeClr val="accent6">
                    <a:lumMod val="50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thẳng</a:t>
            </a:r>
            <a:endParaRPr lang="en-US" sz="6500" dirty="0">
              <a:solidFill>
                <a:schemeClr val="accent6">
                  <a:lumMod val="50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Picture 14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28600" y="6743600"/>
            <a:ext cx="6629400" cy="37327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07604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grpSp>
        <p:nvGrpSpPr>
          <p:cNvPr id="8" name="Group 7"/>
          <p:cNvGrpSpPr/>
          <p:nvPr/>
        </p:nvGrpSpPr>
        <p:grpSpPr>
          <a:xfrm>
            <a:off x="701968" y="1943100"/>
            <a:ext cx="16884064" cy="7776624"/>
            <a:chOff x="437368" y="1066801"/>
            <a:chExt cx="8774169" cy="8261411"/>
          </a:xfrm>
        </p:grpSpPr>
        <p:grpSp>
          <p:nvGrpSpPr>
            <p:cNvPr id="3" name="Group 3"/>
            <p:cNvGrpSpPr/>
            <p:nvPr/>
          </p:nvGrpSpPr>
          <p:grpSpPr>
            <a:xfrm>
              <a:off x="437368" y="1066801"/>
              <a:ext cx="8774169" cy="8261411"/>
              <a:chOff x="0" y="0"/>
              <a:chExt cx="8769286" cy="7087086"/>
            </a:xfrm>
          </p:grpSpPr>
          <p:sp>
            <p:nvSpPr>
              <p:cNvPr id="4" name="Freeform 4"/>
              <p:cNvSpPr/>
              <p:nvPr/>
            </p:nvSpPr>
            <p:spPr>
              <a:xfrm>
                <a:off x="-4213" y="0"/>
                <a:ext cx="8773499" cy="7087086"/>
              </a:xfrm>
              <a:custGeom>
                <a:avLst/>
                <a:gdLst/>
                <a:ahLst/>
                <a:cxnLst/>
                <a:rect l="l" t="t" r="r" b="b"/>
                <a:pathLst>
                  <a:path w="8773499" h="708708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6302" y="12454"/>
                    </a:cubicBezTo>
                    <a:cubicBezTo>
                      <a:pt x="7025412" y="12671"/>
                      <a:pt x="8499431" y="0"/>
                      <a:pt x="8499431" y="0"/>
                    </a:cubicBezTo>
                    <a:cubicBezTo>
                      <a:pt x="8566894" y="0"/>
                      <a:pt x="8642831" y="0"/>
                      <a:pt x="8721605" y="85073"/>
                    </a:cubicBezTo>
                    <a:cubicBezTo>
                      <a:pt x="8764583" y="131488"/>
                      <a:pt x="8765651" y="240224"/>
                      <a:pt x="8766056" y="320281"/>
                    </a:cubicBezTo>
                    <a:cubicBezTo>
                      <a:pt x="8766056" y="320281"/>
                      <a:pt x="8764352" y="5241263"/>
                      <a:pt x="8764352" y="6324502"/>
                    </a:cubicBezTo>
                    <a:cubicBezTo>
                      <a:pt x="8764352" y="6538661"/>
                      <a:pt x="8773499" y="6837839"/>
                      <a:pt x="8773499" y="6837839"/>
                    </a:cubicBezTo>
                    <a:cubicBezTo>
                      <a:pt x="8773499" y="6966508"/>
                      <a:pt x="8769330" y="7087086"/>
                      <a:pt x="8516492" y="7078952"/>
                    </a:cubicBezTo>
                    <a:cubicBezTo>
                      <a:pt x="8516492" y="7078952"/>
                      <a:pt x="8140020" y="7058653"/>
                      <a:pt x="7240257" y="7066252"/>
                    </a:cubicBezTo>
                    <a:cubicBezTo>
                      <a:pt x="2175073" y="7074386"/>
                      <a:pt x="304023" y="7087086"/>
                      <a:pt x="304023" y="7087086"/>
                    </a:cubicBezTo>
                    <a:cubicBezTo>
                      <a:pt x="132548" y="7087086"/>
                      <a:pt x="4213" y="6986016"/>
                      <a:pt x="8532" y="6783470"/>
                    </a:cubicBezTo>
                    <a:cubicBezTo>
                      <a:pt x="8532" y="6783470"/>
                      <a:pt x="9630" y="6284928"/>
                      <a:pt x="4815" y="1666310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9CCEE9"/>
              </a:solidFill>
            </p:spPr>
          </p:sp>
        </p:grpSp>
        <p:grpSp>
          <p:nvGrpSpPr>
            <p:cNvPr id="5" name="Group 5"/>
            <p:cNvGrpSpPr/>
            <p:nvPr/>
          </p:nvGrpSpPr>
          <p:grpSpPr>
            <a:xfrm>
              <a:off x="571816" y="1208076"/>
              <a:ext cx="8501065" cy="7957195"/>
              <a:chOff x="0" y="0"/>
              <a:chExt cx="8612631" cy="6904026"/>
            </a:xfrm>
          </p:grpSpPr>
          <p:sp>
            <p:nvSpPr>
              <p:cNvPr id="6" name="Freeform 6"/>
              <p:cNvSpPr/>
              <p:nvPr/>
            </p:nvSpPr>
            <p:spPr>
              <a:xfrm>
                <a:off x="-4213" y="0"/>
                <a:ext cx="8616843" cy="6904026"/>
              </a:xfrm>
              <a:custGeom>
                <a:avLst/>
                <a:gdLst/>
                <a:ahLst/>
                <a:cxnLst/>
                <a:rect l="l" t="t" r="r" b="b"/>
                <a:pathLst>
                  <a:path w="8616843" h="6904026">
                    <a:moveTo>
                      <a:pt x="278431" y="16918"/>
                    </a:moveTo>
                    <a:cubicBezTo>
                      <a:pt x="278431" y="16918"/>
                      <a:pt x="604014" y="12258"/>
                      <a:pt x="1023513" y="12454"/>
                    </a:cubicBezTo>
                    <a:cubicBezTo>
                      <a:pt x="6888570" y="12671"/>
                      <a:pt x="8342775" y="0"/>
                      <a:pt x="8342775" y="0"/>
                    </a:cubicBezTo>
                    <a:cubicBezTo>
                      <a:pt x="8410239" y="0"/>
                      <a:pt x="8486176" y="0"/>
                      <a:pt x="8564949" y="85073"/>
                    </a:cubicBezTo>
                    <a:cubicBezTo>
                      <a:pt x="8607927" y="131488"/>
                      <a:pt x="8608996" y="240224"/>
                      <a:pt x="8609400" y="320281"/>
                    </a:cubicBezTo>
                    <a:cubicBezTo>
                      <a:pt x="8609400" y="320281"/>
                      <a:pt x="8607696" y="5089802"/>
                      <a:pt x="8607696" y="6141441"/>
                    </a:cubicBezTo>
                    <a:cubicBezTo>
                      <a:pt x="8607696" y="6355600"/>
                      <a:pt x="8616844" y="6654779"/>
                      <a:pt x="8616844" y="6654779"/>
                    </a:cubicBezTo>
                    <a:cubicBezTo>
                      <a:pt x="8616844" y="6783448"/>
                      <a:pt x="8612674" y="6904026"/>
                      <a:pt x="8359836" y="6895891"/>
                    </a:cubicBezTo>
                    <a:cubicBezTo>
                      <a:pt x="8359836" y="6895891"/>
                      <a:pt x="7983364" y="6875593"/>
                      <a:pt x="7098615" y="6883191"/>
                    </a:cubicBezTo>
                    <a:cubicBezTo>
                      <a:pt x="2146614" y="6891326"/>
                      <a:pt x="304023" y="6904026"/>
                      <a:pt x="304023" y="6904026"/>
                    </a:cubicBezTo>
                    <a:cubicBezTo>
                      <a:pt x="132548" y="6904026"/>
                      <a:pt x="4213" y="6802956"/>
                      <a:pt x="8532" y="6600410"/>
                    </a:cubicBezTo>
                    <a:cubicBezTo>
                      <a:pt x="8532" y="6600410"/>
                      <a:pt x="9630" y="6101868"/>
                      <a:pt x="4815" y="1640519"/>
                    </a:cubicBezTo>
                    <a:cubicBezTo>
                      <a:pt x="0" y="663668"/>
                      <a:pt x="25592" y="330596"/>
                      <a:pt x="25592" y="330596"/>
                    </a:cubicBezTo>
                    <a:cubicBezTo>
                      <a:pt x="27224" y="150571"/>
                      <a:pt x="143504" y="16918"/>
                      <a:pt x="278431" y="16918"/>
                    </a:cubicBezTo>
                    <a:close/>
                  </a:path>
                </a:pathLst>
              </a:custGeom>
              <a:solidFill>
                <a:srgbClr val="FFFFFF"/>
              </a:solidFill>
            </p:spPr>
          </p:sp>
        </p:grpSp>
      </p:grpSp>
      <p:pic>
        <p:nvPicPr>
          <p:cNvPr id="20" name="Picture 2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rcRect/>
          <a:stretch>
            <a:fillRect/>
          </a:stretch>
        </p:blipFill>
        <p:spPr>
          <a:xfrm rot="-820631">
            <a:off x="14267697" y="8324296"/>
            <a:ext cx="4594586" cy="1395084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234236" y="2851517"/>
            <a:ext cx="10031212" cy="5939396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xmlns="" id="{E19B1F1F-6136-4AD1-8FAA-8BF99A8856B5}"/>
              </a:ext>
            </a:extLst>
          </p:cNvPr>
          <p:cNvSpPr txBox="1"/>
          <p:nvPr/>
        </p:nvSpPr>
        <p:spPr>
          <a:xfrm>
            <a:off x="387738" y="621893"/>
            <a:ext cx="17531574" cy="10926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6500" b="1" dirty="0" smtClean="0">
                <a:solidFill>
                  <a:schemeClr val="tx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HOẠT ĐỘNG CẶP ĐÔI</a:t>
            </a:r>
            <a:endParaRPr lang="en-US" sz="6500" dirty="0">
              <a:solidFill>
                <a:schemeClr val="tx2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11483788" y="4954249"/>
            <a:ext cx="5581296" cy="1754326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Q</a:t>
            </a:r>
            <a:r>
              <a:rPr lang="vi-VN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uan </a:t>
            </a:r>
            <a:r>
              <a:rPr lang="vi-VN" sz="3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sát Hình 1 – 4 </a:t>
            </a:r>
            <a:r>
              <a:rPr lang="en-US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(</a:t>
            </a:r>
            <a:r>
              <a:rPr lang="vi-VN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SGK </a:t>
            </a:r>
            <a:r>
              <a:rPr lang="vi-VN" sz="3600" dirty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tr.33, </a:t>
            </a:r>
            <a:r>
              <a:rPr lang="vi-VN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34</a:t>
            </a:r>
            <a:r>
              <a:rPr lang="en-US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) </a:t>
            </a:r>
            <a:r>
              <a:rPr lang="en-US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trả</a:t>
            </a:r>
            <a:r>
              <a:rPr lang="en-US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lời</a:t>
            </a:r>
            <a:r>
              <a:rPr lang="en-US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câu</a:t>
            </a:r>
            <a:r>
              <a:rPr lang="en-US" sz="3600" dirty="0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600" dirty="0" err="1" smtClean="0">
                <a:solidFill>
                  <a:srgbClr val="000000"/>
                </a:solidFill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hỏi</a:t>
            </a:r>
            <a:endParaRPr lang="en-US" sz="3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6618371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1" presetClass="entr" presetSubtype="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8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/>
      <p:bldP spid="9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457200" y="571500"/>
            <a:ext cx="8610600" cy="4495800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1493196" y="1457488"/>
            <a:ext cx="7315200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spcAft>
                <a:spcPts val="1000"/>
              </a:spcAft>
            </a:pPr>
            <a:r>
              <a:rPr lang="vi-VN" sz="3800" dirty="0">
                <a:ea typeface="Calibri" panose="020F0502020204030204" pitchFamily="34" charset="0"/>
                <a:cs typeface="Times New Roman" panose="02020603050405020304" pitchFamily="18" charset="0"/>
              </a:rPr>
              <a:t>Theo em, nguyên nhân gây căng thẳng cho các bạn trong các hình ảnh trên là gì</a:t>
            </a:r>
            <a:r>
              <a:rPr lang="vi-VN" sz="3800" dirty="0" smtClean="0">
                <a:ea typeface="Calibri" panose="020F0502020204030204" pitchFamily="34" charset="0"/>
                <a:cs typeface="Times New Roman" panose="02020603050405020304" pitchFamily="18" charset="0"/>
              </a:rPr>
              <a:t>?</a:t>
            </a:r>
            <a:endParaRPr lang="en-US" sz="3800" dirty="0">
              <a:ea typeface="Calibri" panose="020F0502020204030204" pitchFamily="34" charset="0"/>
              <a:cs typeface="Times New Roman" panose="02020603050405020304" pitchFamily="18" charset="0"/>
            </a:endParaRPr>
          </a:p>
        </p:txBody>
      </p:sp>
      <p:pic>
        <p:nvPicPr>
          <p:cNvPr id="13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9220200" y="571500"/>
            <a:ext cx="8610600" cy="4495800"/>
          </a:xfrm>
          <a:prstGeom prst="rect">
            <a:avLst/>
          </a:prstGeom>
        </p:spPr>
      </p:pic>
      <p:sp>
        <p:nvSpPr>
          <p:cNvPr id="9" name="Rectangle 8"/>
          <p:cNvSpPr/>
          <p:nvPr/>
        </p:nvSpPr>
        <p:spPr>
          <a:xfrm>
            <a:off x="10439400" y="1457488"/>
            <a:ext cx="7075289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Nhận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vi-VN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xét </a:t>
            </a:r>
            <a:r>
              <a:rPr lang="vi-VN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về cách ứng phó với căng thẳng của các bạn trong các hình ảnh trên.</a:t>
            </a:r>
            <a:endParaRPr lang="en-US" sz="3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7" name="Picture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rcRect/>
          <a:stretch>
            <a:fillRect/>
          </a:stretch>
        </p:blipFill>
        <p:spPr>
          <a:xfrm>
            <a:off x="4838700" y="5372100"/>
            <a:ext cx="8610600" cy="4495800"/>
          </a:xfrm>
          <a:prstGeom prst="rect">
            <a:avLst/>
          </a:prstGeom>
        </p:spPr>
      </p:pic>
      <p:sp>
        <p:nvSpPr>
          <p:cNvPr id="10" name="Rectangle 9"/>
          <p:cNvSpPr/>
          <p:nvPr/>
        </p:nvSpPr>
        <p:spPr>
          <a:xfrm>
            <a:off x="5867400" y="6258088"/>
            <a:ext cx="7385061" cy="27238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vi-VN" sz="3800" dirty="0">
                <a:ea typeface="Calibri" panose="020F0502020204030204" pitchFamily="34" charset="0"/>
                <a:cs typeface="Times New Roman" panose="02020603050405020304" pitchFamily="18" charset="0"/>
              </a:rPr>
              <a:t>Em có lời khuyên gì cho các bạn để thoát khỏi căng thẳng trong những tình huống trên?</a:t>
            </a:r>
            <a:endParaRPr lang="en-US" sz="3800" dirty="0"/>
          </a:p>
        </p:txBody>
      </p:sp>
      <p:pic>
        <p:nvPicPr>
          <p:cNvPr id="22" name="Picture 12"/>
          <p:cNvPicPr>
            <a:picLocks noChangeAspect="1"/>
          </p:cNvPicPr>
          <p:nvPr/>
        </p:nvPicPr>
        <p:blipFill>
          <a:blip r:embed="rId6"/>
          <a:srcRect/>
          <a:stretch>
            <a:fillRect/>
          </a:stretch>
        </p:blipFill>
        <p:spPr>
          <a:xfrm>
            <a:off x="14478000" y="7353300"/>
            <a:ext cx="2514600" cy="2300859"/>
          </a:xfrm>
          <a:prstGeom prst="rect">
            <a:avLst/>
          </a:prstGeom>
        </p:spPr>
      </p:pic>
      <p:pic>
        <p:nvPicPr>
          <p:cNvPr id="25" name="Picture 14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23"/>
              </a:ext>
            </a:extLst>
          </a:blip>
          <a:srcRect/>
          <a:stretch>
            <a:fillRect/>
          </a:stretch>
        </p:blipFill>
        <p:spPr>
          <a:xfrm>
            <a:off x="762000" y="7505700"/>
            <a:ext cx="3183176" cy="2781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42613190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0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2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5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4" presetID="4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7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8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0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>
            <a:alphaModFix amt="25000"/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3"/>
              </a:ext>
            </a:extLst>
          </a:blip>
          <a:srcRect/>
          <a:stretch>
            <a:fillRect/>
          </a:stretch>
        </p:blipFill>
        <p:spPr>
          <a:xfrm>
            <a:off x="-674073" y="-4674573"/>
            <a:ext cx="19636147" cy="19636147"/>
          </a:xfrm>
          <a:prstGeom prst="rect">
            <a:avLst/>
          </a:prstGeom>
        </p:spPr>
      </p:pic>
      <p:pic>
        <p:nvPicPr>
          <p:cNvPr id="24" name="Picture 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0"/>
              </a:ext>
            </a:extLst>
          </a:blip>
          <a:srcRect/>
          <a:stretch>
            <a:fillRect/>
          </a:stretch>
        </p:blipFill>
        <p:spPr>
          <a:xfrm rot="2307309">
            <a:off x="-639475" y="-2396828"/>
            <a:ext cx="5361002" cy="556987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7539" y="650779"/>
            <a:ext cx="7841862" cy="3806921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2" name="Rectangle 11"/>
          <p:cNvSpPr/>
          <p:nvPr/>
        </p:nvSpPr>
        <p:spPr>
          <a:xfrm>
            <a:off x="8991600" y="740922"/>
            <a:ext cx="8734739" cy="362663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TH1: 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Lo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lắng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sắp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không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thể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tập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ôn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thi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do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làm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phiền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38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3800" b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US" sz="38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Cảm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thấy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cáu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kỉnh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giảm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tập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trung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lo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lắng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  <p:pic>
        <p:nvPicPr>
          <p:cNvPr id="13" name="Picture 17"/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8"/>
              </a:ext>
            </a:extLst>
          </a:blip>
          <a:srcRect/>
          <a:stretch>
            <a:fillRect/>
          </a:stretch>
        </p:blipFill>
        <p:spPr>
          <a:xfrm>
            <a:off x="12954000" y="8685762"/>
            <a:ext cx="7091192" cy="483973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107103" y="4983041"/>
            <a:ext cx="7122733" cy="4726593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8" name="Rectangle 7"/>
          <p:cNvSpPr/>
          <p:nvPr/>
        </p:nvSpPr>
        <p:spPr>
          <a:xfrm>
            <a:off x="8991600" y="5094440"/>
            <a:ext cx="8915400" cy="4503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71500" indent="-5715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TH2: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điểm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thấp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trong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khi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bản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thân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và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bố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mẹ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lại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rất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kì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vọng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lo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sợ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bị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bố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mẹ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mắng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 </a:t>
            </a:r>
            <a:endParaRPr lang="en-US" sz="3800" dirty="0" smtClean="0"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  <a:p>
            <a:pPr marL="571500" indent="-571500" algn="just">
              <a:lnSpc>
                <a:spcPct val="150000"/>
              </a:lnSpc>
              <a:spcBef>
                <a:spcPts val="100"/>
              </a:spcBef>
              <a:spcAft>
                <a:spcPts val="100"/>
              </a:spcAft>
              <a:buFont typeface="Wingdings" panose="05000000000000000000" pitchFamily="2" charset="2"/>
              <a:buChar char="§"/>
            </a:pPr>
            <a:r>
              <a:rPr lang="en-US" sz="3800" b="1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Biểu</a:t>
            </a:r>
            <a:r>
              <a:rPr lang="en-US" sz="3800" b="1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b="1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hiện</a:t>
            </a:r>
            <a:r>
              <a:rPr lang="en-US" sz="3800" b="1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: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Thất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vọng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chán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nản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lo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âu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, </a:t>
            </a:r>
            <a:r>
              <a:rPr lang="en-US" sz="3800" dirty="0" err="1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sợ</a:t>
            </a:r>
            <a:r>
              <a:rPr lang="en-US" sz="3800" dirty="0" smtClean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 </a:t>
            </a:r>
            <a:r>
              <a:rPr lang="en-US" sz="3800" dirty="0" err="1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hãi</a:t>
            </a:r>
            <a:r>
              <a:rPr lang="en-US" sz="3800" dirty="0">
                <a:latin typeface="Arial" panose="020B0604020202020204" pitchFamily="34" charset="0"/>
                <a:ea typeface="Calibri" panose="020F0502020204030204" pitchFamily="34" charset="0"/>
                <a:cs typeface="Arial" panose="020B0604020202020204" pitchFamily="34" charset="0"/>
              </a:rPr>
              <a:t>.</a:t>
            </a:r>
            <a:endParaRPr lang="en-US" sz="3800" dirty="0">
              <a:effectLst/>
              <a:latin typeface="Arial" panose="020B0604020202020204" pitchFamily="34" charset="0"/>
              <a:ea typeface="Calibri" panose="020F050202020403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8417805"/>
      </p:ext>
    </p:extLst>
  </p:cSld>
  <p:clrMapOvr>
    <a:masterClrMapping/>
  </p:clrMapOvr>
  <p:transition>
    <p:fade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2" dur="500"/>
                                        <p:tgtEl>
                                          <p:spTgt spid="1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17" dur="500"/>
                                        <p:tgtEl>
                                          <p:spTgt spid="1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6" presetClass="entr" presetSubtype="16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2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27" dur="500"/>
                                        <p:tgtEl>
                                          <p:spTgt spid="8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4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randombar(horizontal)">
                                      <p:cBhvr>
                                        <p:cTn id="32" dur="500"/>
                                        <p:tgtEl>
                                          <p:spTgt spid="8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1091</TotalTime>
  <Words>1894</Words>
  <Application>Microsoft Office PowerPoint</Application>
  <PresentationFormat>Custom</PresentationFormat>
  <Paragraphs>169</Paragraphs>
  <Slides>40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40</vt:i4>
      </vt:variant>
    </vt:vector>
  </HeadingPairs>
  <TitlesOfParts>
    <vt:vector size="46" baseType="lpstr">
      <vt:lpstr>DengXian Light</vt:lpstr>
      <vt:lpstr>Arial</vt:lpstr>
      <vt:lpstr>Wingdings</vt:lpstr>
      <vt:lpstr>Calibri</vt:lpstr>
      <vt:lpstr>Times New Roman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Admin</dc:creator>
  <cp:lastModifiedBy>VS9 Win 8.1</cp:lastModifiedBy>
  <cp:revision>138</cp:revision>
  <dcterms:created xsi:type="dcterms:W3CDTF">2006-08-16T00:00:00Z</dcterms:created>
  <dcterms:modified xsi:type="dcterms:W3CDTF">2023-12-13T03:57:57Z</dcterms:modified>
  <dc:identifier>DAFBUS2J9mU</dc:identifier>
</cp:coreProperties>
</file>